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76" r:id="rId6"/>
    <p:sldId id="277" r:id="rId7"/>
    <p:sldId id="278" r:id="rId8"/>
    <p:sldId id="261" r:id="rId9"/>
    <p:sldId id="267" r:id="rId10"/>
    <p:sldId id="279" r:id="rId11"/>
    <p:sldId id="274" r:id="rId12"/>
  </p:sldIdLst>
  <p:sldSz cx="12192000" cy="6858000"/>
  <p:notesSz cx="6858000" cy="9144000"/>
  <p:embeddedFontLst>
    <p:embeddedFont>
      <p:font typeface="THE정직" panose="020205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Berlin Sans FB Demi" panose="020E0802020502020306" pitchFamily="34" charset="0"/>
      <p:bold r:id="rId17"/>
    </p:embeddedFont>
    <p:embeddedFont>
      <p:font typeface="HY견고딕" panose="02030600000101010101" pitchFamily="18" charset="-127"/>
      <p:regular r:id="rId18"/>
    </p:embeddedFont>
    <p:embeddedFont>
      <p:font typeface="Tw Cen MT Condensed Extra Bold" panose="020B0803020202020204" pitchFamily="34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hXRQ02SeimntISM5PxNDjNUW3m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1DA061-1A0B-4D49-A638-A1B61153CAC2}">
  <a:tblStyle styleId="{6B1DA061-1A0B-4D49-A638-A1B61153CAC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EEEE"/>
          </a:solidFill>
        </a:fill>
      </a:tcStyle>
    </a:wholeTbl>
    <a:band1H>
      <a:tcTxStyle/>
      <a:tcStyle>
        <a:tcBdr/>
        <a:fill>
          <a:solidFill>
            <a:srgbClr val="FEDC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EDC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04EBCC-52EC-417B-BBCC-0E49ECCCDDAC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5C0B953E-3F13-4B04-9520-B71D695A779B}">
      <dgm:prSet phldrT="[텍스트]"/>
      <dgm:spPr/>
      <dgm:t>
        <a:bodyPr/>
        <a:lstStyle/>
        <a:p>
          <a:pPr latinLnBrk="1"/>
          <a:r>
            <a:rPr lang="ko-KR" altLang="en-US" dirty="0" err="1"/>
            <a:t>전처리</a:t>
          </a:r>
          <a:endParaRPr lang="ko-KR" altLang="en-US" dirty="0"/>
        </a:p>
      </dgm:t>
    </dgm:pt>
    <dgm:pt modelId="{D1830679-4BEB-4655-87E3-E751DE0FE98F}" type="parTrans" cxnId="{052615F4-ED05-48E0-AD46-3113A8B7B3B5}">
      <dgm:prSet/>
      <dgm:spPr/>
      <dgm:t>
        <a:bodyPr/>
        <a:lstStyle/>
        <a:p>
          <a:pPr latinLnBrk="1"/>
          <a:endParaRPr lang="ko-KR" altLang="en-US"/>
        </a:p>
      </dgm:t>
    </dgm:pt>
    <dgm:pt modelId="{C64E98DB-BACD-4356-B3C1-BFBAB15C763C}" type="sibTrans" cxnId="{052615F4-ED05-48E0-AD46-3113A8B7B3B5}">
      <dgm:prSet/>
      <dgm:spPr/>
      <dgm:t>
        <a:bodyPr/>
        <a:lstStyle/>
        <a:p>
          <a:pPr latinLnBrk="1"/>
          <a:endParaRPr lang="ko-KR" altLang="en-US"/>
        </a:p>
      </dgm:t>
    </dgm:pt>
    <dgm:pt modelId="{127379C3-081E-4AFB-ABAD-4DFB69CE5FFF}">
      <dgm:prSet phldrT="[텍스트]" custT="1"/>
      <dgm:spPr/>
      <dgm:t>
        <a:bodyPr/>
        <a:lstStyle/>
        <a:p>
          <a:pPr latinLnBrk="1"/>
          <a:r>
            <a:rPr lang="ko-KR" altLang="en-US" sz="1200" dirty="0"/>
            <a:t>데이터 수집</a:t>
          </a:r>
        </a:p>
      </dgm:t>
    </dgm:pt>
    <dgm:pt modelId="{F315C7A0-C803-4287-8550-0EF4D831AC05}" type="parTrans" cxnId="{58662B75-13F4-47E3-A500-C00E46B846FA}">
      <dgm:prSet/>
      <dgm:spPr/>
      <dgm:t>
        <a:bodyPr/>
        <a:lstStyle/>
        <a:p>
          <a:pPr latinLnBrk="1"/>
          <a:endParaRPr lang="ko-KR" altLang="en-US"/>
        </a:p>
      </dgm:t>
    </dgm:pt>
    <dgm:pt modelId="{5560BDAD-196B-4D9A-88A2-CB9CF2205CDA}" type="sibTrans" cxnId="{58662B75-13F4-47E3-A500-C00E46B846FA}">
      <dgm:prSet/>
      <dgm:spPr/>
      <dgm:t>
        <a:bodyPr/>
        <a:lstStyle/>
        <a:p>
          <a:pPr latinLnBrk="1"/>
          <a:endParaRPr lang="ko-KR" altLang="en-US"/>
        </a:p>
      </dgm:t>
    </dgm:pt>
    <dgm:pt modelId="{C88B16CA-68AF-43C1-886C-F26C1F5A9364}">
      <dgm:prSet phldrT="[텍스트]" custT="1"/>
      <dgm:spPr/>
      <dgm:t>
        <a:bodyPr/>
        <a:lstStyle/>
        <a:p>
          <a:pPr latinLnBrk="1"/>
          <a:r>
            <a:rPr lang="ko-KR" altLang="en-US" sz="1200" dirty="0"/>
            <a:t>데이터 가공</a:t>
          </a:r>
        </a:p>
      </dgm:t>
    </dgm:pt>
    <dgm:pt modelId="{790B3637-6C80-4D80-9191-751F2E7FF5F0}" type="parTrans" cxnId="{45CD08F6-0ED6-4761-84F2-DFD9006809C0}">
      <dgm:prSet/>
      <dgm:spPr/>
      <dgm:t>
        <a:bodyPr/>
        <a:lstStyle/>
        <a:p>
          <a:pPr latinLnBrk="1"/>
          <a:endParaRPr lang="ko-KR" altLang="en-US"/>
        </a:p>
      </dgm:t>
    </dgm:pt>
    <dgm:pt modelId="{D02EC689-9D30-4ECB-A30D-5B6856B75442}" type="sibTrans" cxnId="{45CD08F6-0ED6-4761-84F2-DFD9006809C0}">
      <dgm:prSet/>
      <dgm:spPr/>
      <dgm:t>
        <a:bodyPr/>
        <a:lstStyle/>
        <a:p>
          <a:pPr latinLnBrk="1"/>
          <a:endParaRPr lang="ko-KR" altLang="en-US"/>
        </a:p>
      </dgm:t>
    </dgm:pt>
    <dgm:pt modelId="{2754227F-5250-4D1F-BF2F-7740E43E34AE}">
      <dgm:prSet phldrT="[텍스트]"/>
      <dgm:spPr/>
      <dgm:t>
        <a:bodyPr/>
        <a:lstStyle/>
        <a:p>
          <a:pPr latinLnBrk="1"/>
          <a:r>
            <a:rPr lang="ko-KR" altLang="en-US" dirty="0"/>
            <a:t>분석</a:t>
          </a:r>
        </a:p>
      </dgm:t>
    </dgm:pt>
    <dgm:pt modelId="{B8C37AEC-5A74-40B0-8660-2FCAB244FB19}" type="parTrans" cxnId="{EFF95095-B473-447B-B72B-DE2FF8940EB7}">
      <dgm:prSet/>
      <dgm:spPr/>
      <dgm:t>
        <a:bodyPr/>
        <a:lstStyle/>
        <a:p>
          <a:pPr latinLnBrk="1"/>
          <a:endParaRPr lang="ko-KR" altLang="en-US"/>
        </a:p>
      </dgm:t>
    </dgm:pt>
    <dgm:pt modelId="{48B5EA97-759A-4D50-AF33-0F5457CD2137}" type="sibTrans" cxnId="{EFF95095-B473-447B-B72B-DE2FF8940EB7}">
      <dgm:prSet/>
      <dgm:spPr/>
      <dgm:t>
        <a:bodyPr/>
        <a:lstStyle/>
        <a:p>
          <a:pPr latinLnBrk="1"/>
          <a:endParaRPr lang="ko-KR" altLang="en-US"/>
        </a:p>
      </dgm:t>
    </dgm:pt>
    <dgm:pt modelId="{413BF3F1-54E0-4520-9267-148E1B452A43}">
      <dgm:prSet phldrT="[텍스트]" custT="1"/>
      <dgm:spPr/>
      <dgm:t>
        <a:bodyPr/>
        <a:lstStyle/>
        <a:p>
          <a:pPr algn="l" latinLnBrk="1">
            <a:buFont typeface="Arial" panose="020B0604020202020204" pitchFamily="34" charset="0"/>
            <a:buChar char="•"/>
          </a:pPr>
          <a:r>
            <a:rPr lang="en-US" altLang="ko-KR" sz="1200" b="1" dirty="0"/>
            <a:t>K means clustering</a:t>
          </a:r>
          <a:endParaRPr lang="ko-KR" altLang="en-US" sz="1200" b="1" dirty="0"/>
        </a:p>
      </dgm:t>
    </dgm:pt>
    <dgm:pt modelId="{30FFCF55-E9C9-40C7-B228-1BF0932A3672}" type="parTrans" cxnId="{01C9481B-6863-4655-BA4A-E9DCFB2C1E99}">
      <dgm:prSet/>
      <dgm:spPr/>
      <dgm:t>
        <a:bodyPr/>
        <a:lstStyle/>
        <a:p>
          <a:pPr latinLnBrk="1"/>
          <a:endParaRPr lang="ko-KR" altLang="en-US"/>
        </a:p>
      </dgm:t>
    </dgm:pt>
    <dgm:pt modelId="{AAEFCA3B-6C78-4C02-B082-169D6C0C8674}" type="sibTrans" cxnId="{01C9481B-6863-4655-BA4A-E9DCFB2C1E99}">
      <dgm:prSet/>
      <dgm:spPr/>
      <dgm:t>
        <a:bodyPr/>
        <a:lstStyle/>
        <a:p>
          <a:pPr latinLnBrk="1"/>
          <a:endParaRPr lang="ko-KR" altLang="en-US"/>
        </a:p>
      </dgm:t>
    </dgm:pt>
    <dgm:pt modelId="{159CFCE6-32F4-46B7-A325-837B2BC90E54}">
      <dgm:prSet phldrT="[텍스트]" custT="1"/>
      <dgm:spPr/>
      <dgm:t>
        <a:bodyPr/>
        <a:lstStyle/>
        <a:p>
          <a:pPr algn="ctr" latinLnBrk="1"/>
          <a:r>
            <a:rPr lang="ko-KR" altLang="en-US" sz="1200" dirty="0"/>
            <a:t>접근성</a:t>
          </a:r>
          <a:r>
            <a:rPr lang="en-US" altLang="ko-KR" sz="1200" dirty="0"/>
            <a:t>(</a:t>
          </a:r>
          <a:r>
            <a:rPr lang="ko-KR" altLang="en-US" sz="1200" dirty="0"/>
            <a:t>가중치</a:t>
          </a:r>
          <a:r>
            <a:rPr lang="en-US" altLang="ko-KR" sz="1200" dirty="0"/>
            <a:t>)</a:t>
          </a:r>
          <a:r>
            <a:rPr lang="ko-KR" altLang="en-US" sz="1200" dirty="0"/>
            <a:t> 확인</a:t>
          </a:r>
        </a:p>
      </dgm:t>
    </dgm:pt>
    <dgm:pt modelId="{C202E7B6-800B-4F6C-897E-6C6F28CCAD04}" type="parTrans" cxnId="{DB5CB52B-043B-4AF7-8580-4ED68E029EBD}">
      <dgm:prSet/>
      <dgm:spPr/>
      <dgm:t>
        <a:bodyPr/>
        <a:lstStyle/>
        <a:p>
          <a:pPr latinLnBrk="1"/>
          <a:endParaRPr lang="ko-KR" altLang="en-US"/>
        </a:p>
      </dgm:t>
    </dgm:pt>
    <dgm:pt modelId="{7E077C4D-0476-45E7-AE96-199A86464565}" type="sibTrans" cxnId="{DB5CB52B-043B-4AF7-8580-4ED68E029EBD}">
      <dgm:prSet/>
      <dgm:spPr/>
      <dgm:t>
        <a:bodyPr/>
        <a:lstStyle/>
        <a:p>
          <a:pPr latinLnBrk="1"/>
          <a:endParaRPr lang="ko-KR" altLang="en-US"/>
        </a:p>
      </dgm:t>
    </dgm:pt>
    <dgm:pt modelId="{1CA86B44-ED6E-47CE-B289-A5D066018DB9}">
      <dgm:prSet phldrT="[텍스트]"/>
      <dgm:spPr/>
      <dgm:t>
        <a:bodyPr/>
        <a:lstStyle/>
        <a:p>
          <a:pPr latinLnBrk="1"/>
          <a:r>
            <a:rPr lang="ko-KR" altLang="en-US" dirty="0"/>
            <a:t>시각화</a:t>
          </a:r>
        </a:p>
      </dgm:t>
    </dgm:pt>
    <dgm:pt modelId="{7D1FBE10-F923-4EDB-9022-DB4AC6955E15}" type="parTrans" cxnId="{B4E20E02-448E-4EBC-A476-818547C20BEF}">
      <dgm:prSet/>
      <dgm:spPr/>
      <dgm:t>
        <a:bodyPr/>
        <a:lstStyle/>
        <a:p>
          <a:pPr latinLnBrk="1"/>
          <a:endParaRPr lang="ko-KR" altLang="en-US"/>
        </a:p>
      </dgm:t>
    </dgm:pt>
    <dgm:pt modelId="{2DDAD3BF-A7E4-4AEA-8274-95A344F76861}" type="sibTrans" cxnId="{B4E20E02-448E-4EBC-A476-818547C20BEF}">
      <dgm:prSet/>
      <dgm:spPr/>
      <dgm:t>
        <a:bodyPr/>
        <a:lstStyle/>
        <a:p>
          <a:pPr latinLnBrk="1"/>
          <a:endParaRPr lang="ko-KR" altLang="en-US"/>
        </a:p>
      </dgm:t>
    </dgm:pt>
    <dgm:pt modelId="{9F243390-690F-419E-81D0-8C4D576C8DDC}">
      <dgm:prSet phldrT="[텍스트]"/>
      <dgm:spPr/>
      <dgm:t>
        <a:bodyPr anchor="t"/>
        <a:lstStyle/>
        <a:p>
          <a:pPr algn="ctr" latinLnBrk="1">
            <a:buNone/>
          </a:pPr>
          <a:endParaRPr lang="ko-KR" altLang="en-US" sz="1800" dirty="0"/>
        </a:p>
      </dgm:t>
    </dgm:pt>
    <dgm:pt modelId="{413B7578-8F9F-4CE7-91CA-ECABCA207E70}" type="parTrans" cxnId="{F26A8B6F-4E4D-410A-BC8E-8A3D4A585A52}">
      <dgm:prSet/>
      <dgm:spPr/>
      <dgm:t>
        <a:bodyPr/>
        <a:lstStyle/>
        <a:p>
          <a:pPr latinLnBrk="1"/>
          <a:endParaRPr lang="ko-KR" altLang="en-US"/>
        </a:p>
      </dgm:t>
    </dgm:pt>
    <dgm:pt modelId="{8F8F0F89-AE57-4A88-B7BA-E6618B7DB21B}" type="sibTrans" cxnId="{F26A8B6F-4E4D-410A-BC8E-8A3D4A585A52}">
      <dgm:prSet/>
      <dgm:spPr/>
      <dgm:t>
        <a:bodyPr/>
        <a:lstStyle/>
        <a:p>
          <a:pPr latinLnBrk="1"/>
          <a:endParaRPr lang="ko-KR" altLang="en-US"/>
        </a:p>
      </dgm:t>
    </dgm:pt>
    <dgm:pt modelId="{9BBD020A-CCA2-4A4B-846B-C40ABBDC9CF1}">
      <dgm:prSet phldrT="[텍스트]" custT="1"/>
      <dgm:spPr/>
      <dgm:t>
        <a:bodyPr anchor="t"/>
        <a:lstStyle/>
        <a:p>
          <a:pPr algn="ctr" latinLnBrk="1">
            <a:buFont typeface="Arial" panose="020B0604020202020204" pitchFamily="34" charset="0"/>
            <a:buChar char="•"/>
          </a:pPr>
          <a:r>
            <a:rPr lang="ko-KR" altLang="en-US" sz="1200" dirty="0"/>
            <a:t>최고의 입지 선정</a:t>
          </a:r>
          <a:endParaRPr lang="ko-KR" altLang="en-US" sz="1200" b="0" dirty="0"/>
        </a:p>
      </dgm:t>
    </dgm:pt>
    <dgm:pt modelId="{9003397E-D4BB-4D8F-9F8B-3019D68B42C3}" type="parTrans" cxnId="{6EDA9249-42C2-4342-A8AF-A876E6C0AF66}">
      <dgm:prSet/>
      <dgm:spPr/>
      <dgm:t>
        <a:bodyPr/>
        <a:lstStyle/>
        <a:p>
          <a:pPr latinLnBrk="1"/>
          <a:endParaRPr lang="ko-KR" altLang="en-US"/>
        </a:p>
      </dgm:t>
    </dgm:pt>
    <dgm:pt modelId="{32137D1E-9B02-4670-9111-6749A2E9F319}" type="sibTrans" cxnId="{6EDA9249-42C2-4342-A8AF-A876E6C0AF66}">
      <dgm:prSet/>
      <dgm:spPr/>
      <dgm:t>
        <a:bodyPr/>
        <a:lstStyle/>
        <a:p>
          <a:pPr latinLnBrk="1"/>
          <a:endParaRPr lang="ko-KR" altLang="en-US"/>
        </a:p>
      </dgm:t>
    </dgm:pt>
    <dgm:pt modelId="{7CC68489-5621-4C10-9BC1-4F33A348F80B}">
      <dgm:prSet phldrT="[텍스트]" custT="1"/>
      <dgm:spPr/>
      <dgm:t>
        <a:bodyPr anchor="t"/>
        <a:lstStyle/>
        <a:p>
          <a:pPr algn="ctr" latinLnBrk="1">
            <a:buFont typeface="Arial" panose="020B0604020202020204" pitchFamily="34" charset="0"/>
            <a:buChar char="•"/>
          </a:pPr>
          <a:r>
            <a:rPr lang="ko-KR" altLang="en-US" sz="1200" dirty="0"/>
            <a:t>지적도 </a:t>
          </a:r>
          <a:endParaRPr lang="ko-KR" altLang="en-US" sz="1200" b="0" dirty="0"/>
        </a:p>
      </dgm:t>
    </dgm:pt>
    <dgm:pt modelId="{C7A1AF34-D42B-4060-BA4A-0F1556A68161}" type="sibTrans" cxnId="{927F1177-9D08-44CF-9373-64E6B72698FA}">
      <dgm:prSet/>
      <dgm:spPr/>
      <dgm:t>
        <a:bodyPr/>
        <a:lstStyle/>
        <a:p>
          <a:pPr latinLnBrk="1"/>
          <a:endParaRPr lang="ko-KR" altLang="en-US"/>
        </a:p>
      </dgm:t>
    </dgm:pt>
    <dgm:pt modelId="{E2CD23BE-4A04-4480-A14A-DD59062E3FD5}" type="parTrans" cxnId="{927F1177-9D08-44CF-9373-64E6B72698FA}">
      <dgm:prSet/>
      <dgm:spPr/>
      <dgm:t>
        <a:bodyPr/>
        <a:lstStyle/>
        <a:p>
          <a:pPr latinLnBrk="1"/>
          <a:endParaRPr lang="ko-KR" altLang="en-US"/>
        </a:p>
      </dgm:t>
    </dgm:pt>
    <dgm:pt modelId="{AAF33213-C55C-4ACE-B8F2-8328EBC9D8B6}" type="pres">
      <dgm:prSet presAssocID="{3C04EBCC-52EC-417B-BBCC-0E49ECCCDDAC}" presName="theList" presStyleCnt="0">
        <dgm:presLayoutVars>
          <dgm:dir/>
          <dgm:animLvl val="lvl"/>
          <dgm:resizeHandles val="exact"/>
        </dgm:presLayoutVars>
      </dgm:prSet>
      <dgm:spPr/>
    </dgm:pt>
    <dgm:pt modelId="{A2BBAFAD-437B-4B0D-A13B-35A2843A9F10}" type="pres">
      <dgm:prSet presAssocID="{5C0B953E-3F13-4B04-9520-B71D695A779B}" presName="compNode" presStyleCnt="0"/>
      <dgm:spPr/>
    </dgm:pt>
    <dgm:pt modelId="{F985D855-5F59-4A4E-968D-14F261C1AABF}" type="pres">
      <dgm:prSet presAssocID="{5C0B953E-3F13-4B04-9520-B71D695A779B}" presName="noGeometry" presStyleCnt="0"/>
      <dgm:spPr/>
    </dgm:pt>
    <dgm:pt modelId="{C06B6294-F0E3-48B6-BC8B-69830199C7BE}" type="pres">
      <dgm:prSet presAssocID="{5C0B953E-3F13-4B04-9520-B71D695A779B}" presName="childTextVisible" presStyleLbl="bgAccFollowNode1" presStyleIdx="0" presStyleCnt="3">
        <dgm:presLayoutVars>
          <dgm:bulletEnabled val="1"/>
        </dgm:presLayoutVars>
      </dgm:prSet>
      <dgm:spPr/>
    </dgm:pt>
    <dgm:pt modelId="{D5067F60-BF71-46C6-A7F2-104E96718EC9}" type="pres">
      <dgm:prSet presAssocID="{5C0B953E-3F13-4B04-9520-B71D695A779B}" presName="childTextHidden" presStyleLbl="bgAccFollowNode1" presStyleIdx="0" presStyleCnt="3"/>
      <dgm:spPr/>
    </dgm:pt>
    <dgm:pt modelId="{2C4CD5C5-BEF2-4C75-9831-A2C1BBAF9ABF}" type="pres">
      <dgm:prSet presAssocID="{5C0B953E-3F13-4B04-9520-B71D695A779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8BF46C7-744C-4FD5-8CA5-BAAD4E6AF39D}" type="pres">
      <dgm:prSet presAssocID="{5C0B953E-3F13-4B04-9520-B71D695A779B}" presName="aSpace" presStyleCnt="0"/>
      <dgm:spPr/>
    </dgm:pt>
    <dgm:pt modelId="{B62A03AA-DD59-47B9-BA71-522134BFEE3B}" type="pres">
      <dgm:prSet presAssocID="{2754227F-5250-4D1F-BF2F-7740E43E34AE}" presName="compNode" presStyleCnt="0"/>
      <dgm:spPr/>
    </dgm:pt>
    <dgm:pt modelId="{D726B00E-182C-4713-A9E1-1B098079F88D}" type="pres">
      <dgm:prSet presAssocID="{2754227F-5250-4D1F-BF2F-7740E43E34AE}" presName="noGeometry" presStyleCnt="0"/>
      <dgm:spPr/>
    </dgm:pt>
    <dgm:pt modelId="{5BE825D4-B00D-4B7D-80A5-D9F7EA3342AC}" type="pres">
      <dgm:prSet presAssocID="{2754227F-5250-4D1F-BF2F-7740E43E34AE}" presName="childTextVisible" presStyleLbl="bgAccFollowNode1" presStyleIdx="1" presStyleCnt="3">
        <dgm:presLayoutVars>
          <dgm:bulletEnabled val="1"/>
        </dgm:presLayoutVars>
      </dgm:prSet>
      <dgm:spPr/>
    </dgm:pt>
    <dgm:pt modelId="{0C8BB9F0-E8DB-42F4-A53D-89D102199BA7}" type="pres">
      <dgm:prSet presAssocID="{2754227F-5250-4D1F-BF2F-7740E43E34AE}" presName="childTextHidden" presStyleLbl="bgAccFollowNode1" presStyleIdx="1" presStyleCnt="3"/>
      <dgm:spPr/>
    </dgm:pt>
    <dgm:pt modelId="{7E1938E8-866A-4C01-B196-4AA9A8CC1593}" type="pres">
      <dgm:prSet presAssocID="{2754227F-5250-4D1F-BF2F-7740E43E34A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C50DD1F-C27B-41B6-88E3-F3A73877BB4A}" type="pres">
      <dgm:prSet presAssocID="{2754227F-5250-4D1F-BF2F-7740E43E34AE}" presName="aSpace" presStyleCnt="0"/>
      <dgm:spPr/>
    </dgm:pt>
    <dgm:pt modelId="{905B3725-9F5C-4E7F-8227-C3A532D861B2}" type="pres">
      <dgm:prSet presAssocID="{1CA86B44-ED6E-47CE-B289-A5D066018DB9}" presName="compNode" presStyleCnt="0"/>
      <dgm:spPr/>
    </dgm:pt>
    <dgm:pt modelId="{366934D2-4563-4EC0-ACD3-ED1CBC807685}" type="pres">
      <dgm:prSet presAssocID="{1CA86B44-ED6E-47CE-B289-A5D066018DB9}" presName="noGeometry" presStyleCnt="0"/>
      <dgm:spPr/>
    </dgm:pt>
    <dgm:pt modelId="{872B304C-77E6-4D8E-B644-66DFE779160C}" type="pres">
      <dgm:prSet presAssocID="{1CA86B44-ED6E-47CE-B289-A5D066018DB9}" presName="childTextVisible" presStyleLbl="bgAccFollowNode1" presStyleIdx="2" presStyleCnt="3">
        <dgm:presLayoutVars>
          <dgm:bulletEnabled val="1"/>
        </dgm:presLayoutVars>
      </dgm:prSet>
      <dgm:spPr/>
    </dgm:pt>
    <dgm:pt modelId="{BA32C094-82A0-4227-9211-DCD0DB267332}" type="pres">
      <dgm:prSet presAssocID="{1CA86B44-ED6E-47CE-B289-A5D066018DB9}" presName="childTextHidden" presStyleLbl="bgAccFollowNode1" presStyleIdx="2" presStyleCnt="3"/>
      <dgm:spPr/>
    </dgm:pt>
    <dgm:pt modelId="{26714CFA-8B2D-462A-A5ED-38DC29694358}" type="pres">
      <dgm:prSet presAssocID="{1CA86B44-ED6E-47CE-B289-A5D066018DB9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B4E20E02-448E-4EBC-A476-818547C20BEF}" srcId="{3C04EBCC-52EC-417B-BBCC-0E49ECCCDDAC}" destId="{1CA86B44-ED6E-47CE-B289-A5D066018DB9}" srcOrd="2" destOrd="0" parTransId="{7D1FBE10-F923-4EDB-9022-DB4AC6955E15}" sibTransId="{2DDAD3BF-A7E4-4AEA-8274-95A344F76861}"/>
    <dgm:cxn modelId="{56092715-59A4-4CCF-BCFC-D76B8AB8E32C}" type="presOf" srcId="{2754227F-5250-4D1F-BF2F-7740E43E34AE}" destId="{7E1938E8-866A-4C01-B196-4AA9A8CC1593}" srcOrd="0" destOrd="0" presId="urn:microsoft.com/office/officeart/2005/8/layout/hProcess6"/>
    <dgm:cxn modelId="{D5962C18-C9D0-4FBF-BD87-CC01A47D229B}" type="presOf" srcId="{C88B16CA-68AF-43C1-886C-F26C1F5A9364}" destId="{C06B6294-F0E3-48B6-BC8B-69830199C7BE}" srcOrd="0" destOrd="1" presId="urn:microsoft.com/office/officeart/2005/8/layout/hProcess6"/>
    <dgm:cxn modelId="{01C9481B-6863-4655-BA4A-E9DCFB2C1E99}" srcId="{2754227F-5250-4D1F-BF2F-7740E43E34AE}" destId="{413BF3F1-54E0-4520-9267-148E1B452A43}" srcOrd="0" destOrd="0" parTransId="{30FFCF55-E9C9-40C7-B228-1BF0932A3672}" sibTransId="{AAEFCA3B-6C78-4C02-B082-169D6C0C8674}"/>
    <dgm:cxn modelId="{52E8AE21-F827-4D46-941A-D7A5FD6025E8}" type="presOf" srcId="{7CC68489-5621-4C10-9BC1-4F33A348F80B}" destId="{872B304C-77E6-4D8E-B644-66DFE779160C}" srcOrd="0" destOrd="1" presId="urn:microsoft.com/office/officeart/2005/8/layout/hProcess6"/>
    <dgm:cxn modelId="{6606F329-B078-4298-8160-ED0C8F76491F}" type="presOf" srcId="{C88B16CA-68AF-43C1-886C-F26C1F5A9364}" destId="{D5067F60-BF71-46C6-A7F2-104E96718EC9}" srcOrd="1" destOrd="1" presId="urn:microsoft.com/office/officeart/2005/8/layout/hProcess6"/>
    <dgm:cxn modelId="{DB5CB52B-043B-4AF7-8580-4ED68E029EBD}" srcId="{2754227F-5250-4D1F-BF2F-7740E43E34AE}" destId="{159CFCE6-32F4-46B7-A325-837B2BC90E54}" srcOrd="1" destOrd="0" parTransId="{C202E7B6-800B-4F6C-897E-6C6F28CCAD04}" sibTransId="{7E077C4D-0476-45E7-AE96-199A86464565}"/>
    <dgm:cxn modelId="{7DED2639-0DD2-4687-A2B4-327FE37AF384}" type="presOf" srcId="{9F243390-690F-419E-81D0-8C4D576C8DDC}" destId="{BA32C094-82A0-4227-9211-DCD0DB267332}" srcOrd="1" destOrd="0" presId="urn:microsoft.com/office/officeart/2005/8/layout/hProcess6"/>
    <dgm:cxn modelId="{B2FE6764-17E1-4975-AF06-148B2AD4E1B3}" type="presOf" srcId="{127379C3-081E-4AFB-ABAD-4DFB69CE5FFF}" destId="{D5067F60-BF71-46C6-A7F2-104E96718EC9}" srcOrd="1" destOrd="0" presId="urn:microsoft.com/office/officeart/2005/8/layout/hProcess6"/>
    <dgm:cxn modelId="{6EDA9249-42C2-4342-A8AF-A876E6C0AF66}" srcId="{1CA86B44-ED6E-47CE-B289-A5D066018DB9}" destId="{9BBD020A-CCA2-4A4B-846B-C40ABBDC9CF1}" srcOrd="2" destOrd="0" parTransId="{9003397E-D4BB-4D8F-9F8B-3019D68B42C3}" sibTransId="{32137D1E-9B02-4670-9111-6749A2E9F319}"/>
    <dgm:cxn modelId="{F26A8B6F-4E4D-410A-BC8E-8A3D4A585A52}" srcId="{1CA86B44-ED6E-47CE-B289-A5D066018DB9}" destId="{9F243390-690F-419E-81D0-8C4D576C8DDC}" srcOrd="0" destOrd="0" parTransId="{413B7578-8F9F-4CE7-91CA-ECABCA207E70}" sibTransId="{8F8F0F89-AE57-4A88-B7BA-E6618B7DB21B}"/>
    <dgm:cxn modelId="{58662B75-13F4-47E3-A500-C00E46B846FA}" srcId="{5C0B953E-3F13-4B04-9520-B71D695A779B}" destId="{127379C3-081E-4AFB-ABAD-4DFB69CE5FFF}" srcOrd="0" destOrd="0" parTransId="{F315C7A0-C803-4287-8550-0EF4D831AC05}" sibTransId="{5560BDAD-196B-4D9A-88A2-CB9CF2205CDA}"/>
    <dgm:cxn modelId="{43046175-1DD1-4DC7-BE08-1BBBF8744005}" type="presOf" srcId="{9F243390-690F-419E-81D0-8C4D576C8DDC}" destId="{872B304C-77E6-4D8E-B644-66DFE779160C}" srcOrd="0" destOrd="0" presId="urn:microsoft.com/office/officeart/2005/8/layout/hProcess6"/>
    <dgm:cxn modelId="{927F1177-9D08-44CF-9373-64E6B72698FA}" srcId="{1CA86B44-ED6E-47CE-B289-A5D066018DB9}" destId="{7CC68489-5621-4C10-9BC1-4F33A348F80B}" srcOrd="1" destOrd="0" parTransId="{E2CD23BE-4A04-4480-A14A-DD59062E3FD5}" sibTransId="{C7A1AF34-D42B-4060-BA4A-0F1556A68161}"/>
    <dgm:cxn modelId="{DA560A92-1279-4E09-ADC9-D54FC50978EC}" type="presOf" srcId="{159CFCE6-32F4-46B7-A325-837B2BC90E54}" destId="{0C8BB9F0-E8DB-42F4-A53D-89D102199BA7}" srcOrd="1" destOrd="1" presId="urn:microsoft.com/office/officeart/2005/8/layout/hProcess6"/>
    <dgm:cxn modelId="{EFF95095-B473-447B-B72B-DE2FF8940EB7}" srcId="{3C04EBCC-52EC-417B-BBCC-0E49ECCCDDAC}" destId="{2754227F-5250-4D1F-BF2F-7740E43E34AE}" srcOrd="1" destOrd="0" parTransId="{B8C37AEC-5A74-40B0-8660-2FCAB244FB19}" sibTransId="{48B5EA97-759A-4D50-AF33-0F5457CD2137}"/>
    <dgm:cxn modelId="{B3E061AD-7F6F-4300-8605-6B4B1EDA677E}" type="presOf" srcId="{127379C3-081E-4AFB-ABAD-4DFB69CE5FFF}" destId="{C06B6294-F0E3-48B6-BC8B-69830199C7BE}" srcOrd="0" destOrd="0" presId="urn:microsoft.com/office/officeart/2005/8/layout/hProcess6"/>
    <dgm:cxn modelId="{B5AD50B6-4864-4DF9-81E5-CD77E760EB62}" type="presOf" srcId="{413BF3F1-54E0-4520-9267-148E1B452A43}" destId="{5BE825D4-B00D-4B7D-80A5-D9F7EA3342AC}" srcOrd="0" destOrd="0" presId="urn:microsoft.com/office/officeart/2005/8/layout/hProcess6"/>
    <dgm:cxn modelId="{A4C5DEB6-2CB5-4A51-BCC5-E2307FC2CCD2}" type="presOf" srcId="{413BF3F1-54E0-4520-9267-148E1B452A43}" destId="{0C8BB9F0-E8DB-42F4-A53D-89D102199BA7}" srcOrd="1" destOrd="0" presId="urn:microsoft.com/office/officeart/2005/8/layout/hProcess6"/>
    <dgm:cxn modelId="{DB6AD4D9-AFDC-417F-AF58-7716FE7CAEF4}" type="presOf" srcId="{9BBD020A-CCA2-4A4B-846B-C40ABBDC9CF1}" destId="{872B304C-77E6-4D8E-B644-66DFE779160C}" srcOrd="0" destOrd="2" presId="urn:microsoft.com/office/officeart/2005/8/layout/hProcess6"/>
    <dgm:cxn modelId="{FB95A7DD-1459-421D-A8D0-FACE208F6087}" type="presOf" srcId="{7CC68489-5621-4C10-9BC1-4F33A348F80B}" destId="{BA32C094-82A0-4227-9211-DCD0DB267332}" srcOrd="1" destOrd="1" presId="urn:microsoft.com/office/officeart/2005/8/layout/hProcess6"/>
    <dgm:cxn modelId="{ECF110ED-4482-4FFF-A2D4-F43A0B4CB990}" type="presOf" srcId="{5C0B953E-3F13-4B04-9520-B71D695A779B}" destId="{2C4CD5C5-BEF2-4C75-9831-A2C1BBAF9ABF}" srcOrd="0" destOrd="0" presId="urn:microsoft.com/office/officeart/2005/8/layout/hProcess6"/>
    <dgm:cxn modelId="{F3E42AEE-A068-492F-A4D1-CFE38AED5733}" type="presOf" srcId="{3C04EBCC-52EC-417B-BBCC-0E49ECCCDDAC}" destId="{AAF33213-C55C-4ACE-B8F2-8328EBC9D8B6}" srcOrd="0" destOrd="0" presId="urn:microsoft.com/office/officeart/2005/8/layout/hProcess6"/>
    <dgm:cxn modelId="{052615F4-ED05-48E0-AD46-3113A8B7B3B5}" srcId="{3C04EBCC-52EC-417B-BBCC-0E49ECCCDDAC}" destId="{5C0B953E-3F13-4B04-9520-B71D695A779B}" srcOrd="0" destOrd="0" parTransId="{D1830679-4BEB-4655-87E3-E751DE0FE98F}" sibTransId="{C64E98DB-BACD-4356-B3C1-BFBAB15C763C}"/>
    <dgm:cxn modelId="{45CD08F6-0ED6-4761-84F2-DFD9006809C0}" srcId="{5C0B953E-3F13-4B04-9520-B71D695A779B}" destId="{C88B16CA-68AF-43C1-886C-F26C1F5A9364}" srcOrd="1" destOrd="0" parTransId="{790B3637-6C80-4D80-9191-751F2E7FF5F0}" sibTransId="{D02EC689-9D30-4ECB-A30D-5B6856B75442}"/>
    <dgm:cxn modelId="{C7ACDBF6-9159-4F65-B37A-9751A10C0963}" type="presOf" srcId="{9BBD020A-CCA2-4A4B-846B-C40ABBDC9CF1}" destId="{BA32C094-82A0-4227-9211-DCD0DB267332}" srcOrd="1" destOrd="2" presId="urn:microsoft.com/office/officeart/2005/8/layout/hProcess6"/>
    <dgm:cxn modelId="{A4E12CFA-2873-4E85-B682-23549CC90F87}" type="presOf" srcId="{159CFCE6-32F4-46B7-A325-837B2BC90E54}" destId="{5BE825D4-B00D-4B7D-80A5-D9F7EA3342AC}" srcOrd="0" destOrd="1" presId="urn:microsoft.com/office/officeart/2005/8/layout/hProcess6"/>
    <dgm:cxn modelId="{B8D6E2FE-E66E-46FF-BC3F-1E89AE86B9E6}" type="presOf" srcId="{1CA86B44-ED6E-47CE-B289-A5D066018DB9}" destId="{26714CFA-8B2D-462A-A5ED-38DC29694358}" srcOrd="0" destOrd="0" presId="urn:microsoft.com/office/officeart/2005/8/layout/hProcess6"/>
    <dgm:cxn modelId="{BA1AA8FD-77C9-4755-B73C-99F8B8A8E627}" type="presParOf" srcId="{AAF33213-C55C-4ACE-B8F2-8328EBC9D8B6}" destId="{A2BBAFAD-437B-4B0D-A13B-35A2843A9F10}" srcOrd="0" destOrd="0" presId="urn:microsoft.com/office/officeart/2005/8/layout/hProcess6"/>
    <dgm:cxn modelId="{8621CEA1-42A8-46E3-9879-B6861E936B25}" type="presParOf" srcId="{A2BBAFAD-437B-4B0D-A13B-35A2843A9F10}" destId="{F985D855-5F59-4A4E-968D-14F261C1AABF}" srcOrd="0" destOrd="0" presId="urn:microsoft.com/office/officeart/2005/8/layout/hProcess6"/>
    <dgm:cxn modelId="{99A6C8DC-6E7F-467C-95BD-012309179219}" type="presParOf" srcId="{A2BBAFAD-437B-4B0D-A13B-35A2843A9F10}" destId="{C06B6294-F0E3-48B6-BC8B-69830199C7BE}" srcOrd="1" destOrd="0" presId="urn:microsoft.com/office/officeart/2005/8/layout/hProcess6"/>
    <dgm:cxn modelId="{F9E52E30-0919-4F9C-BA07-B18B13AA7BD7}" type="presParOf" srcId="{A2BBAFAD-437B-4B0D-A13B-35A2843A9F10}" destId="{D5067F60-BF71-46C6-A7F2-104E96718EC9}" srcOrd="2" destOrd="0" presId="urn:microsoft.com/office/officeart/2005/8/layout/hProcess6"/>
    <dgm:cxn modelId="{C1D777DA-871F-43EF-A25A-AFEF74593A54}" type="presParOf" srcId="{A2BBAFAD-437B-4B0D-A13B-35A2843A9F10}" destId="{2C4CD5C5-BEF2-4C75-9831-A2C1BBAF9ABF}" srcOrd="3" destOrd="0" presId="urn:microsoft.com/office/officeart/2005/8/layout/hProcess6"/>
    <dgm:cxn modelId="{D343CF4E-54CC-4F7A-8B3D-B43A07B37531}" type="presParOf" srcId="{AAF33213-C55C-4ACE-B8F2-8328EBC9D8B6}" destId="{C8BF46C7-744C-4FD5-8CA5-BAAD4E6AF39D}" srcOrd="1" destOrd="0" presId="urn:microsoft.com/office/officeart/2005/8/layout/hProcess6"/>
    <dgm:cxn modelId="{9334262E-2E83-439C-A35B-F01C17FA6B5A}" type="presParOf" srcId="{AAF33213-C55C-4ACE-B8F2-8328EBC9D8B6}" destId="{B62A03AA-DD59-47B9-BA71-522134BFEE3B}" srcOrd="2" destOrd="0" presId="urn:microsoft.com/office/officeart/2005/8/layout/hProcess6"/>
    <dgm:cxn modelId="{00B481CD-3EF6-462F-B97C-8747FBB475B5}" type="presParOf" srcId="{B62A03AA-DD59-47B9-BA71-522134BFEE3B}" destId="{D726B00E-182C-4713-A9E1-1B098079F88D}" srcOrd="0" destOrd="0" presId="urn:microsoft.com/office/officeart/2005/8/layout/hProcess6"/>
    <dgm:cxn modelId="{2D280F20-B4A3-4AD6-8C89-544F07DC45A1}" type="presParOf" srcId="{B62A03AA-DD59-47B9-BA71-522134BFEE3B}" destId="{5BE825D4-B00D-4B7D-80A5-D9F7EA3342AC}" srcOrd="1" destOrd="0" presId="urn:microsoft.com/office/officeart/2005/8/layout/hProcess6"/>
    <dgm:cxn modelId="{573C4E62-0CC8-45FE-8ABD-1AE02161DE63}" type="presParOf" srcId="{B62A03AA-DD59-47B9-BA71-522134BFEE3B}" destId="{0C8BB9F0-E8DB-42F4-A53D-89D102199BA7}" srcOrd="2" destOrd="0" presId="urn:microsoft.com/office/officeart/2005/8/layout/hProcess6"/>
    <dgm:cxn modelId="{293C5859-6406-4E4A-8D08-8628D0689FFD}" type="presParOf" srcId="{B62A03AA-DD59-47B9-BA71-522134BFEE3B}" destId="{7E1938E8-866A-4C01-B196-4AA9A8CC1593}" srcOrd="3" destOrd="0" presId="urn:microsoft.com/office/officeart/2005/8/layout/hProcess6"/>
    <dgm:cxn modelId="{77BE1C6C-2715-43C3-A0B6-C352E697CA76}" type="presParOf" srcId="{AAF33213-C55C-4ACE-B8F2-8328EBC9D8B6}" destId="{8C50DD1F-C27B-41B6-88E3-F3A73877BB4A}" srcOrd="3" destOrd="0" presId="urn:microsoft.com/office/officeart/2005/8/layout/hProcess6"/>
    <dgm:cxn modelId="{08C0FB42-BC65-40E9-B76D-22A358A96533}" type="presParOf" srcId="{AAF33213-C55C-4ACE-B8F2-8328EBC9D8B6}" destId="{905B3725-9F5C-4E7F-8227-C3A532D861B2}" srcOrd="4" destOrd="0" presId="urn:microsoft.com/office/officeart/2005/8/layout/hProcess6"/>
    <dgm:cxn modelId="{FDD036F3-ADFE-45C9-8306-093016BE2AD1}" type="presParOf" srcId="{905B3725-9F5C-4E7F-8227-C3A532D861B2}" destId="{366934D2-4563-4EC0-ACD3-ED1CBC807685}" srcOrd="0" destOrd="0" presId="urn:microsoft.com/office/officeart/2005/8/layout/hProcess6"/>
    <dgm:cxn modelId="{AFCBBE5B-4DCC-4B5E-AA36-474095355370}" type="presParOf" srcId="{905B3725-9F5C-4E7F-8227-C3A532D861B2}" destId="{872B304C-77E6-4D8E-B644-66DFE779160C}" srcOrd="1" destOrd="0" presId="urn:microsoft.com/office/officeart/2005/8/layout/hProcess6"/>
    <dgm:cxn modelId="{BEAC0C5B-40C4-4E94-9FD5-2A637B96CBC4}" type="presParOf" srcId="{905B3725-9F5C-4E7F-8227-C3A532D861B2}" destId="{BA32C094-82A0-4227-9211-DCD0DB267332}" srcOrd="2" destOrd="0" presId="urn:microsoft.com/office/officeart/2005/8/layout/hProcess6"/>
    <dgm:cxn modelId="{30AB2575-FA22-4616-9046-AFFBA072CFCB}" type="presParOf" srcId="{905B3725-9F5C-4E7F-8227-C3A532D861B2}" destId="{26714CFA-8B2D-462A-A5ED-38DC2969435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B6294-F0E3-48B6-BC8B-69830199C7BE}">
      <dsp:nvSpPr>
        <dsp:cNvPr id="0" name=""/>
        <dsp:cNvSpPr/>
      </dsp:nvSpPr>
      <dsp:spPr>
        <a:xfrm>
          <a:off x="588590" y="2205640"/>
          <a:ext cx="2336658" cy="20425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데이터 수집</a:t>
          </a:r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데이터 가공</a:t>
          </a:r>
        </a:p>
      </dsp:txBody>
      <dsp:txXfrm>
        <a:off x="1172754" y="2512020"/>
        <a:ext cx="1139121" cy="1429773"/>
      </dsp:txXfrm>
    </dsp:sp>
    <dsp:sp modelId="{2C4CD5C5-BEF2-4C75-9831-A2C1BBAF9ABF}">
      <dsp:nvSpPr>
        <dsp:cNvPr id="0" name=""/>
        <dsp:cNvSpPr/>
      </dsp:nvSpPr>
      <dsp:spPr>
        <a:xfrm>
          <a:off x="4425" y="2642742"/>
          <a:ext cx="1168329" cy="1168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/>
            <a:t>전처리</a:t>
          </a:r>
          <a:endParaRPr lang="ko-KR" altLang="en-US" sz="2000" kern="1200" dirty="0"/>
        </a:p>
      </dsp:txBody>
      <dsp:txXfrm>
        <a:off x="175523" y="2813840"/>
        <a:ext cx="826133" cy="826133"/>
      </dsp:txXfrm>
    </dsp:sp>
    <dsp:sp modelId="{5BE825D4-B00D-4B7D-80A5-D9F7EA3342AC}">
      <dsp:nvSpPr>
        <dsp:cNvPr id="0" name=""/>
        <dsp:cNvSpPr/>
      </dsp:nvSpPr>
      <dsp:spPr>
        <a:xfrm>
          <a:off x="3655454" y="2205640"/>
          <a:ext cx="2336658" cy="20425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altLang="ko-KR" sz="1200" b="1" kern="1200" dirty="0"/>
            <a:t>K means clustering</a:t>
          </a:r>
          <a:endParaRPr lang="ko-KR" altLang="en-US" sz="1200" b="1" kern="1200" dirty="0"/>
        </a:p>
        <a:p>
          <a:pPr marL="114300" lvl="1" indent="-114300" algn="ctr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접근성</a:t>
          </a:r>
          <a:r>
            <a:rPr lang="en-US" altLang="ko-KR" sz="1200" kern="1200" dirty="0"/>
            <a:t>(</a:t>
          </a:r>
          <a:r>
            <a:rPr lang="ko-KR" altLang="en-US" sz="1200" kern="1200" dirty="0"/>
            <a:t>가중치</a:t>
          </a:r>
          <a:r>
            <a:rPr lang="en-US" altLang="ko-KR" sz="1200" kern="1200" dirty="0"/>
            <a:t>)</a:t>
          </a:r>
          <a:r>
            <a:rPr lang="ko-KR" altLang="en-US" sz="1200" kern="1200" dirty="0"/>
            <a:t> 확인</a:t>
          </a:r>
        </a:p>
      </dsp:txBody>
      <dsp:txXfrm>
        <a:off x="4239619" y="2512020"/>
        <a:ext cx="1139121" cy="1429773"/>
      </dsp:txXfrm>
    </dsp:sp>
    <dsp:sp modelId="{7E1938E8-866A-4C01-B196-4AA9A8CC1593}">
      <dsp:nvSpPr>
        <dsp:cNvPr id="0" name=""/>
        <dsp:cNvSpPr/>
      </dsp:nvSpPr>
      <dsp:spPr>
        <a:xfrm>
          <a:off x="3071290" y="2642742"/>
          <a:ext cx="1168329" cy="1168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분석</a:t>
          </a:r>
        </a:p>
      </dsp:txBody>
      <dsp:txXfrm>
        <a:off x="3242388" y="2813840"/>
        <a:ext cx="826133" cy="826133"/>
      </dsp:txXfrm>
    </dsp:sp>
    <dsp:sp modelId="{872B304C-77E6-4D8E-B644-66DFE779160C}">
      <dsp:nvSpPr>
        <dsp:cNvPr id="0" name=""/>
        <dsp:cNvSpPr/>
      </dsp:nvSpPr>
      <dsp:spPr>
        <a:xfrm>
          <a:off x="6722319" y="2205640"/>
          <a:ext cx="2336658" cy="204253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t" anchorCtr="0">
          <a:noAutofit/>
        </a:bodyPr>
        <a:lstStyle/>
        <a:p>
          <a:pPr marL="171450" lvl="1" indent="-171450" algn="ctr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ko-KR" altLang="en-US" sz="1800" kern="1200" dirty="0"/>
        </a:p>
        <a:p>
          <a:pPr marL="114300" lvl="1" indent="-114300" algn="ctr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200" kern="1200" dirty="0"/>
            <a:t>지적도 </a:t>
          </a:r>
          <a:endParaRPr lang="ko-KR" altLang="en-US" sz="1200" b="0" kern="1200" dirty="0"/>
        </a:p>
        <a:p>
          <a:pPr marL="114300" lvl="1" indent="-114300" algn="ctr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ko-KR" altLang="en-US" sz="1200" kern="1200" dirty="0"/>
            <a:t>최고의 입지 선정</a:t>
          </a:r>
          <a:endParaRPr lang="ko-KR" altLang="en-US" sz="1200" b="0" kern="1200" dirty="0"/>
        </a:p>
      </dsp:txBody>
      <dsp:txXfrm>
        <a:off x="7306484" y="2512020"/>
        <a:ext cx="1139121" cy="1429773"/>
      </dsp:txXfrm>
    </dsp:sp>
    <dsp:sp modelId="{26714CFA-8B2D-462A-A5ED-38DC29694358}">
      <dsp:nvSpPr>
        <dsp:cNvPr id="0" name=""/>
        <dsp:cNvSpPr/>
      </dsp:nvSpPr>
      <dsp:spPr>
        <a:xfrm>
          <a:off x="6138154" y="2642742"/>
          <a:ext cx="1168329" cy="1168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시각화</a:t>
          </a:r>
        </a:p>
      </dsp:txBody>
      <dsp:txXfrm>
        <a:off x="6309252" y="2813840"/>
        <a:ext cx="826133" cy="82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기본 레이아웃">
  <p:cSld name="기본 레이아웃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dt" idx="10"/>
          </p:nvPr>
        </p:nvSpPr>
        <p:spPr>
          <a:xfrm>
            <a:off x="17725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2"/>
          <p:cNvSpPr txBox="1">
            <a:spLocks noGrp="1"/>
          </p:cNvSpPr>
          <p:nvPr>
            <p:ph type="sldNum" idx="12"/>
          </p:nvPr>
        </p:nvSpPr>
        <p:spPr>
          <a:xfrm>
            <a:off x="132078" y="6356351"/>
            <a:ext cx="1239082" cy="365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8" name="Google Shape;18;p2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19;p22"/>
          <p:cNvCxnSpPr/>
          <p:nvPr/>
        </p:nvCxnSpPr>
        <p:spPr>
          <a:xfrm>
            <a:off x="1302026" y="1351722"/>
            <a:ext cx="108899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" name="Google Shape;20;p22"/>
          <p:cNvCxnSpPr/>
          <p:nvPr/>
        </p:nvCxnSpPr>
        <p:spPr>
          <a:xfrm>
            <a:off x="1302026" y="6513444"/>
            <a:ext cx="108899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8" y="1451"/>
            <a:ext cx="12188203" cy="685509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358219" y="1838227"/>
            <a:ext cx="5735882" cy="42933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-1027495" y="2918819"/>
            <a:ext cx="850730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Tw Cen MT Condensed Extra Bold" panose="020B0803020202020204" pitchFamily="34" charset="0"/>
                <a:sym typeface="Arial"/>
              </a:rPr>
              <a:t>제 2회 교육 공공데이터 활용대회</a:t>
            </a:r>
            <a:endParaRPr sz="3000" dirty="0">
              <a:solidFill>
                <a:schemeClr val="tx1">
                  <a:lumMod val="95000"/>
                  <a:lumOff val="5000"/>
                </a:schemeClr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586699" y="4333726"/>
            <a:ext cx="52789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0" i="0" u="none" strike="noStrike" cap="none" dirty="0" err="1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Team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 </a:t>
            </a:r>
            <a:r>
              <a:rPr lang="ko-KR" sz="3000" b="0" i="0" u="none" strike="noStrike" cap="none" dirty="0" err="1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Name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 : </a:t>
            </a:r>
            <a:r>
              <a:rPr lang="ko-KR" sz="3000" b="1" i="0" u="none" strike="noStrike" cap="none" dirty="0" err="1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Bi</a:t>
            </a:r>
            <a:r>
              <a:rPr lang="en-US" altLang="ko-KR" sz="3000" b="1" dirty="0">
                <a:solidFill>
                  <a:schemeClr val="dk1"/>
                </a:solidFill>
                <a:latin typeface="Berlin Sans FB Demi" panose="020E0802020502020306" pitchFamily="34" charset="0"/>
              </a:rPr>
              <a:t>g</a:t>
            </a:r>
            <a:r>
              <a:rPr lang="ko-KR" sz="3000" b="0" i="0" u="none" strike="noStrike" cap="none" dirty="0">
                <a:solidFill>
                  <a:schemeClr val="dk1"/>
                </a:solidFill>
                <a:latin typeface="Berlin Sans FB Demi" panose="020E0802020502020306" pitchFamily="34" charset="0"/>
                <a:sym typeface="Arial"/>
              </a:rPr>
              <a:t> Picture</a:t>
            </a:r>
            <a:endParaRPr sz="3000" b="0" i="0" u="none" strike="noStrike" cap="none" dirty="0">
              <a:solidFill>
                <a:schemeClr val="dk1"/>
              </a:solidFill>
              <a:latin typeface="Berlin Sans FB Demi" panose="020E0802020502020306" pitchFamily="34" charset="0"/>
              <a:sym typeface="Arial"/>
            </a:endParaRPr>
          </a:p>
        </p:txBody>
      </p:sp>
      <p:sp>
        <p:nvSpPr>
          <p:cNvPr id="2" name="Google Shape;94;p1">
            <a:extLst>
              <a:ext uri="{FF2B5EF4-FFF2-40B4-BE49-F238E27FC236}">
                <a16:creationId xmlns:a16="http://schemas.microsoft.com/office/drawing/2014/main" id="{E75B8609-7070-40D0-9D36-3297739ADAC8}"/>
              </a:ext>
            </a:extLst>
          </p:cNvPr>
          <p:cNvSpPr txBox="1"/>
          <p:nvPr/>
        </p:nvSpPr>
        <p:spPr>
          <a:xfrm>
            <a:off x="584800" y="4887683"/>
            <a:ext cx="5278919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Berlin Sans FB Demi" panose="020E0802020502020306" pitchFamily="34" charset="0"/>
              </a:rPr>
              <a:t>Project</a:t>
            </a:r>
            <a:r>
              <a:rPr lang="ko-KR" altLang="en-US" sz="3000" dirty="0">
                <a:solidFill>
                  <a:schemeClr val="dk1"/>
                </a:solidFill>
                <a:latin typeface="Berlin Sans FB Demi" panose="020E0802020502020306" pitchFamily="34" charset="0"/>
              </a:rPr>
              <a:t> </a:t>
            </a:r>
            <a:r>
              <a:rPr lang="en-US" altLang="ko-KR" sz="3000" dirty="0">
                <a:solidFill>
                  <a:schemeClr val="dk1"/>
                </a:solidFill>
                <a:latin typeface="Berlin Sans FB Demi" panose="020E0802020502020306" pitchFamily="34" charset="0"/>
              </a:rPr>
              <a:t>:</a:t>
            </a:r>
            <a:r>
              <a:rPr lang="ko-KR" altLang="en-US" sz="3000" dirty="0">
                <a:solidFill>
                  <a:schemeClr val="dk1"/>
                </a:solidFill>
                <a:latin typeface="Berlin Sans FB Demi" panose="020E0802020502020306" pitchFamily="34" charset="0"/>
              </a:rPr>
              <a:t> </a:t>
            </a:r>
            <a:r>
              <a:rPr lang="ko-KR" altLang="en-US" sz="27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HE정직" panose="02020503020101020101" pitchFamily="18" charset="-127"/>
                <a:ea typeface="THE정직" panose="02020503020101020101" pitchFamily="18" charset="-127"/>
                <a:cs typeface="THE정직" panose="02020503020101020101" pitchFamily="18" charset="-127"/>
              </a:rPr>
              <a:t>하브루타</a:t>
            </a:r>
            <a:r>
              <a:rPr lang="ko-KR" altLang="en-US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HE정직" panose="02020503020101020101" pitchFamily="18" charset="-127"/>
                <a:ea typeface="THE정직" panose="02020503020101020101" pitchFamily="18" charset="-127"/>
                <a:cs typeface="THE정직" panose="02020503020101020101" pitchFamily="18" charset="-127"/>
              </a:rPr>
              <a:t> 왜 도입안해</a:t>
            </a:r>
            <a:r>
              <a:rPr lang="en-US" altLang="ko-KR" sz="2700" dirty="0">
                <a:solidFill>
                  <a:schemeClr val="tx1">
                    <a:lumMod val="95000"/>
                    <a:lumOff val="5000"/>
                  </a:schemeClr>
                </a:solidFill>
                <a:latin typeface="THE정직" panose="02020503020101020101" pitchFamily="18" charset="-127"/>
                <a:ea typeface="THE정직" panose="02020503020101020101" pitchFamily="18" charset="-127"/>
                <a:cs typeface="THE정직" panose="02020503020101020101" pitchFamily="18" charset="-127"/>
              </a:rPr>
              <a:t>?</a:t>
            </a:r>
            <a:endParaRPr sz="27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THE정직" panose="02020503020101020101" pitchFamily="18" charset="-127"/>
              <a:ea typeface="THE정직" panose="02020503020101020101" pitchFamily="18" charset="-127"/>
              <a:cs typeface="THE정직" panose="02020503020101020101" pitchFamily="18" charset="-127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5D501-DC90-41F3-8D18-40C1FA9058A1}"/>
              </a:ext>
            </a:extLst>
          </p:cNvPr>
          <p:cNvSpPr txBox="1"/>
          <p:nvPr/>
        </p:nvSpPr>
        <p:spPr>
          <a:xfrm>
            <a:off x="2668641" y="5496340"/>
            <a:ext cx="3195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ㄴㅋㅋㅋ</a:t>
            </a:r>
            <a:r>
              <a:rPr lang="ko-KR" altLang="en-US" dirty="0">
                <a:latin typeface="+mj-ea"/>
                <a:ea typeface="+mj-ea"/>
              </a:rPr>
              <a:t> 이거 </a:t>
            </a:r>
            <a:r>
              <a:rPr lang="ko-KR" altLang="en-US" dirty="0" err="1">
                <a:latin typeface="+mj-ea"/>
                <a:ea typeface="+mj-ea"/>
              </a:rPr>
              <a:t>그냥한거임</a:t>
            </a:r>
            <a:endParaRPr lang="ko-KR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AB2EB8E7-2500-4BFF-B203-532B53261261}"/>
              </a:ext>
            </a:extLst>
          </p:cNvPr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0;p3">
            <a:extLst>
              <a:ext uri="{FF2B5EF4-FFF2-40B4-BE49-F238E27FC236}">
                <a16:creationId xmlns:a16="http://schemas.microsoft.com/office/drawing/2014/main" id="{7994C382-844A-4907-AF9D-4748F0957F91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040CE3-B673-4C08-BA14-A447FCE6D074}"/>
              </a:ext>
            </a:extLst>
          </p:cNvPr>
          <p:cNvSpPr/>
          <p:nvPr/>
        </p:nvSpPr>
        <p:spPr>
          <a:xfrm>
            <a:off x="406040" y="664003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810D57-A1C3-4CF1-831D-C7BD494A2AF0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E6197-E06E-4A9E-9AF6-0FD6A4F3B490}"/>
              </a:ext>
            </a:extLst>
          </p:cNvPr>
          <p:cNvSpPr txBox="1"/>
          <p:nvPr/>
        </p:nvSpPr>
        <p:spPr>
          <a:xfrm>
            <a:off x="1131216" y="1733604"/>
            <a:ext cx="161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</a:t>
            </a:r>
            <a:r>
              <a:rPr lang="ko-KR" altLang="en-US" dirty="0">
                <a:latin typeface="+mj-ea"/>
                <a:ea typeface="+mj-ea"/>
              </a:rPr>
              <a:t>자료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01497-3DB9-4CC7-A228-A6849075BFB4}"/>
              </a:ext>
            </a:extLst>
          </p:cNvPr>
          <p:cNvSpPr txBox="1"/>
          <p:nvPr/>
        </p:nvSpPr>
        <p:spPr>
          <a:xfrm>
            <a:off x="678729" y="2228860"/>
            <a:ext cx="5417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16952-345E-44AB-8F3A-876509E99F31}"/>
              </a:ext>
            </a:extLst>
          </p:cNvPr>
          <p:cNvSpPr txBox="1"/>
          <p:nvPr/>
        </p:nvSpPr>
        <p:spPr>
          <a:xfrm>
            <a:off x="1131214" y="3343572"/>
            <a:ext cx="161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</a:t>
            </a:r>
            <a:r>
              <a:rPr lang="ko-KR" altLang="en-US" dirty="0">
                <a:latin typeface="+mj-ea"/>
                <a:ea typeface="+mj-ea"/>
              </a:rPr>
              <a:t>사이트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2012B-3B1B-4000-9EE8-9B34B8A47109}"/>
              </a:ext>
            </a:extLst>
          </p:cNvPr>
          <p:cNvSpPr txBox="1"/>
          <p:nvPr/>
        </p:nvSpPr>
        <p:spPr>
          <a:xfrm>
            <a:off x="678729" y="3723129"/>
            <a:ext cx="5417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789227-74F3-41DD-9434-D8FBC74F03CD}"/>
              </a:ext>
            </a:extLst>
          </p:cNvPr>
          <p:cNvSpPr txBox="1"/>
          <p:nvPr/>
        </p:nvSpPr>
        <p:spPr>
          <a:xfrm>
            <a:off x="678729" y="5145618"/>
            <a:ext cx="54172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981390-E922-4935-A4BF-CCDFE9850425}"/>
              </a:ext>
            </a:extLst>
          </p:cNvPr>
          <p:cNvSpPr txBox="1"/>
          <p:nvPr/>
        </p:nvSpPr>
        <p:spPr>
          <a:xfrm>
            <a:off x="1131214" y="4804627"/>
            <a:ext cx="1611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  <a:cs typeface="THE정직" panose="02020503020101020101" pitchFamily="18" charset="-127"/>
              </a:rPr>
              <a:t>분석 도구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78D79-C1D2-4792-B90B-DEE71A2A5C06}"/>
              </a:ext>
            </a:extLst>
          </p:cNvPr>
          <p:cNvSpPr txBox="1"/>
          <p:nvPr/>
        </p:nvSpPr>
        <p:spPr>
          <a:xfrm>
            <a:off x="1027522" y="714583"/>
            <a:ext cx="39309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참고자료 및 분석도구</a:t>
            </a:r>
          </a:p>
        </p:txBody>
      </p:sp>
    </p:spTree>
    <p:extLst>
      <p:ext uri="{BB962C8B-B14F-4D97-AF65-F5344CB8AC3E}">
        <p14:creationId xmlns:p14="http://schemas.microsoft.com/office/powerpoint/2010/main" val="259400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5;p19">
            <a:extLst>
              <a:ext uri="{FF2B5EF4-FFF2-40B4-BE49-F238E27FC236}">
                <a16:creationId xmlns:a16="http://schemas.microsoft.com/office/drawing/2014/main" id="{D9031E98-AE09-48C4-90A0-B64C280E7C1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696;p19">
            <a:extLst>
              <a:ext uri="{FF2B5EF4-FFF2-40B4-BE49-F238E27FC236}">
                <a16:creationId xmlns:a16="http://schemas.microsoft.com/office/drawing/2014/main" id="{ED35C3AD-B9FD-4954-BBDC-A927C3D63D46}"/>
              </a:ext>
            </a:extLst>
          </p:cNvPr>
          <p:cNvSpPr txBox="1"/>
          <p:nvPr/>
        </p:nvSpPr>
        <p:spPr>
          <a:xfrm>
            <a:off x="6160416" y="2339311"/>
            <a:ext cx="307699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r>
              <a:rPr lang="en-US" altLang="ko-KR" sz="40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40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A635C-00DC-42EC-AAA9-87C212992F8F}"/>
              </a:ext>
            </a:extLst>
          </p:cNvPr>
          <p:cNvSpPr txBox="1"/>
          <p:nvPr/>
        </p:nvSpPr>
        <p:spPr>
          <a:xfrm>
            <a:off x="4091233" y="1621410"/>
            <a:ext cx="413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69DEA-22C5-4F10-9538-67E7B320C0D5}"/>
              </a:ext>
            </a:extLst>
          </p:cNvPr>
          <p:cNvSpPr txBox="1"/>
          <p:nvPr/>
        </p:nvSpPr>
        <p:spPr>
          <a:xfrm>
            <a:off x="8229600" y="4579071"/>
            <a:ext cx="307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팀명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Big Picture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팀원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김지용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김현지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남하림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0" y="-9276"/>
            <a:ext cx="121800" cy="10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0" y="1036261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7586" y="2081798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0" y="3146498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2534" y="4172872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9314" y="4140530"/>
            <a:ext cx="3404334" cy="2431582"/>
          </a:xfrm>
          <a:prstGeom prst="rect">
            <a:avLst/>
          </a:prstGeom>
          <a:noFill/>
          <a:ln>
            <a:noFill/>
          </a:ln>
          <a:effectLst>
            <a:outerShdw dist="76200" dir="2700000" sx="1000" sy="1000" algn="bl" rotWithShape="0">
              <a:srgbClr val="000000"/>
            </a:outerShdw>
            <a:softEdge rad="31750"/>
          </a:effectLst>
        </p:spPr>
      </p:pic>
      <p:sp>
        <p:nvSpPr>
          <p:cNvPr id="9" name="Google Shape;105;p2">
            <a:extLst>
              <a:ext uri="{FF2B5EF4-FFF2-40B4-BE49-F238E27FC236}">
                <a16:creationId xmlns:a16="http://schemas.microsoft.com/office/drawing/2014/main" id="{C313FC9C-C247-421A-ACEF-FE522DC1129E}"/>
              </a:ext>
            </a:extLst>
          </p:cNvPr>
          <p:cNvSpPr/>
          <p:nvPr/>
        </p:nvSpPr>
        <p:spPr>
          <a:xfrm>
            <a:off x="0" y="5199246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;p2">
            <a:extLst>
              <a:ext uri="{FF2B5EF4-FFF2-40B4-BE49-F238E27FC236}">
                <a16:creationId xmlns:a16="http://schemas.microsoft.com/office/drawing/2014/main" id="{377BA52B-6DEA-46D0-93DC-2064D69AB897}"/>
              </a:ext>
            </a:extLst>
          </p:cNvPr>
          <p:cNvSpPr/>
          <p:nvPr/>
        </p:nvSpPr>
        <p:spPr>
          <a:xfrm>
            <a:off x="-2534" y="5793300"/>
            <a:ext cx="121800" cy="1064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21;p2">
            <a:extLst>
              <a:ext uri="{FF2B5EF4-FFF2-40B4-BE49-F238E27FC236}">
                <a16:creationId xmlns:a16="http://schemas.microsoft.com/office/drawing/2014/main" id="{859A2085-A15F-4516-A6D0-E7585DEA49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6527" y="5325575"/>
            <a:ext cx="5911853" cy="93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1">
            <a:extLst>
              <a:ext uri="{FF2B5EF4-FFF2-40B4-BE49-F238E27FC236}">
                <a16:creationId xmlns:a16="http://schemas.microsoft.com/office/drawing/2014/main" id="{1B324F38-6114-4C6D-A93E-3D912B96C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00641"/>
              </p:ext>
            </p:extLst>
          </p:nvPr>
        </p:nvGraphicFramePr>
        <p:xfrm>
          <a:off x="119266" y="0"/>
          <a:ext cx="12069598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1307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2233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88922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8280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58856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Arial"/>
                          <a:cs typeface="Arial"/>
                          <a:sym typeface="Arial"/>
                        </a:rPr>
                        <a:t>데이터 분석과 결과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27800A41-7847-47FC-87FA-5DC36627DB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058" y="1368563"/>
            <a:ext cx="4906737" cy="3997797"/>
          </a:xfrm>
          <a:prstGeom prst="rect">
            <a:avLst/>
          </a:prstGeom>
        </p:spPr>
      </p:pic>
      <p:pic>
        <p:nvPicPr>
          <p:cNvPr id="119" name="Google Shape;119;p2"/>
          <p:cNvPicPr preferRelativeResize="0"/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1137" y="1501679"/>
            <a:ext cx="3760688" cy="2726400"/>
          </a:xfrm>
          <a:prstGeom prst="rect">
            <a:avLst/>
          </a:prstGeom>
          <a:noFill/>
          <a:ln>
            <a:noFill/>
          </a:ln>
          <a:effectLst>
            <a:outerShdw blurRad="57150" dist="76200" dir="2700000" sx="1000" sy="1000" algn="bl" rotWithShape="0">
              <a:srgbClr val="000000"/>
            </a:outerShdw>
            <a:softEdge rad="31750"/>
          </a:effectLst>
        </p:spPr>
      </p:pic>
      <p:sp>
        <p:nvSpPr>
          <p:cNvPr id="100" name="Google Shape;100;p2"/>
          <p:cNvSpPr txBox="1"/>
          <p:nvPr/>
        </p:nvSpPr>
        <p:spPr>
          <a:xfrm>
            <a:off x="1732244" y="701501"/>
            <a:ext cx="79565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 marL="0" marR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spc="-100" dirty="0">
                <a:solidFill>
                  <a:srgbClr val="3A3838"/>
                </a:solidFill>
                <a:latin typeface="Tw Cen MT Condensed Extra Bold" panose="020B0803020202020204" pitchFamily="34" charset="0"/>
                <a:ea typeface="HY견고딕" panose="02030600000101010101" pitchFamily="18" charset="-127"/>
              </a:rPr>
              <a:t>지금 </a:t>
            </a:r>
            <a:r>
              <a:rPr lang="ko-KR" altLang="en-US" sz="4000" spc="-100" dirty="0">
                <a:solidFill>
                  <a:srgbClr val="3A3838"/>
                </a:solidFill>
                <a:latin typeface="Tw Cen MT Condensed Extra Bold" panose="020B0803020202020204" pitchFamily="34" charset="0"/>
                <a:ea typeface="HY견고딕" panose="02030600000101010101" pitchFamily="18" charset="-127"/>
              </a:rPr>
              <a:t>우리 아이의 </a:t>
            </a:r>
            <a:r>
              <a:rPr lang="ko-KR" sz="4000" spc="-100" dirty="0">
                <a:solidFill>
                  <a:srgbClr val="3A3838"/>
                </a:solidFill>
                <a:latin typeface="Tw Cen MT Condensed Extra Bold" panose="020B0803020202020204" pitchFamily="34" charset="0"/>
                <a:ea typeface="HY견고딕" panose="02030600000101010101" pitchFamily="18" charset="-127"/>
              </a:rPr>
              <a:t>교육은...</a:t>
            </a:r>
            <a:endParaRPr sz="4000" spc="-100" dirty="0">
              <a:latin typeface="Tw Cen MT Condensed Extra Bold" panose="020B0803020202020204" pitchFamily="34" charset="0"/>
              <a:ea typeface="HY견고딕" panose="02030600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09A156-7C27-4B12-9E8B-9E4A446C415E}"/>
              </a:ext>
            </a:extLst>
          </p:cNvPr>
          <p:cNvSpPr txBox="1"/>
          <p:nvPr/>
        </p:nvSpPr>
        <p:spPr>
          <a:xfrm>
            <a:off x="7089564" y="1488724"/>
            <a:ext cx="2789727" cy="306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연도별 학업 </a:t>
            </a:r>
            <a:r>
              <a:rPr lang="ko-KR" altLang="en-US" dirty="0" err="1"/>
              <a:t>중단율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AB0781-3730-44E0-BEF9-4E96EC06D20B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5F908D-6589-41C2-AF52-9F4EC9757C96}"/>
              </a:ext>
            </a:extLst>
          </p:cNvPr>
          <p:cNvSpPr/>
          <p:nvPr/>
        </p:nvSpPr>
        <p:spPr>
          <a:xfrm>
            <a:off x="509734" y="626296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127" name="Google Shape;127;p3"/>
          <p:cNvSpPr txBox="1"/>
          <p:nvPr/>
        </p:nvSpPr>
        <p:spPr>
          <a:xfrm>
            <a:off x="3704395" y="699810"/>
            <a:ext cx="696703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solidFill>
                  <a:srgbClr val="3A3838"/>
                </a:solidFill>
                <a:latin typeface="Tw Cen MT Condensed Extra Bold" panose="020B0803020202020204" pitchFamily="34" charset="0"/>
              </a:rPr>
              <a:t>‘ </a:t>
            </a:r>
            <a:r>
              <a:rPr lang="ko-KR" sz="4000" b="1" dirty="0" err="1">
                <a:solidFill>
                  <a:srgbClr val="3A3838"/>
                </a:solidFill>
                <a:latin typeface="Tw Cen MT Condensed Extra Bold" panose="020B0803020202020204" pitchFamily="34" charset="0"/>
              </a:rPr>
              <a:t>하브루타</a:t>
            </a:r>
            <a:r>
              <a:rPr lang="en-US" altLang="ko-KR" sz="4000" b="1" dirty="0">
                <a:solidFill>
                  <a:srgbClr val="3A3838"/>
                </a:solidFill>
                <a:latin typeface="Tw Cen MT Condensed Extra Bold" panose="020B0803020202020204" pitchFamily="34" charset="0"/>
              </a:rPr>
              <a:t> ’ </a:t>
            </a:r>
            <a:r>
              <a:rPr lang="ko-KR" altLang="en-US" sz="4000" dirty="0">
                <a:solidFill>
                  <a:srgbClr val="3A3838"/>
                </a:solidFill>
                <a:latin typeface="Tw Cen MT Condensed Extra Bold" panose="020B0803020202020204" pitchFamily="34" charset="0"/>
              </a:rPr>
              <a:t>아세요</a:t>
            </a:r>
            <a:r>
              <a:rPr lang="en-US" altLang="ko-KR" sz="4000" dirty="0">
                <a:solidFill>
                  <a:srgbClr val="3A3838"/>
                </a:solidFill>
                <a:latin typeface="Tw Cen MT Condensed Extra Bold" panose="020B0803020202020204" pitchFamily="34" charset="0"/>
              </a:rPr>
              <a:t>?</a:t>
            </a:r>
            <a:endParaRPr sz="4000" dirty="0">
              <a:latin typeface="Tw Cen MT Condensed Extra Bold" panose="020B0803020202020204" pitchFamily="34" charset="0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515500" y="1782126"/>
            <a:ext cx="7824300" cy="83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100" b="1" dirty="0" err="1">
                <a:solidFill>
                  <a:srgbClr val="374C81"/>
                </a:solidFill>
                <a:latin typeface="Tw Cen MT Condensed Extra Bold" panose="020B0803020202020204" pitchFamily="34" charset="0"/>
              </a:rPr>
              <a:t>하브루타</a:t>
            </a:r>
            <a:r>
              <a:rPr lang="ko-KR" sz="2100" dirty="0" err="1">
                <a:solidFill>
                  <a:srgbClr val="374C81"/>
                </a:solidFill>
                <a:latin typeface="Tw Cen MT Condensed Extra Bold" panose="020B0803020202020204" pitchFamily="34" charset="0"/>
              </a:rPr>
              <a:t>란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 짝을 지어 서로 </a:t>
            </a:r>
            <a:r>
              <a:rPr lang="ko-KR" sz="2100" b="1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질문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, </a:t>
            </a:r>
            <a:r>
              <a:rPr lang="ko-KR" sz="2100" b="1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대화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, </a:t>
            </a:r>
            <a:r>
              <a:rPr lang="ko-KR" sz="2100" b="1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토론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, </a:t>
            </a:r>
            <a:r>
              <a:rPr lang="ko-KR" sz="2100" b="1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논쟁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하며 진리를 찾는 </a:t>
            </a:r>
            <a:r>
              <a:rPr lang="ko-KR" sz="2100" b="1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유대인</a:t>
            </a:r>
            <a:r>
              <a:rPr 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의 전통적인 교육 </a:t>
            </a:r>
            <a:r>
              <a:rPr lang="ko-KR" altLang="en-US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방법 입니다</a:t>
            </a:r>
            <a:r>
              <a:rPr lang="en-US" altLang="ko-KR" sz="2100" dirty="0">
                <a:solidFill>
                  <a:srgbClr val="374C81"/>
                </a:solidFill>
                <a:latin typeface="Tw Cen MT Condensed Extra Bold" panose="020B0803020202020204" pitchFamily="34" charset="0"/>
              </a:rPr>
              <a:t>.</a:t>
            </a:r>
            <a:endParaRPr sz="2100" dirty="0">
              <a:solidFill>
                <a:schemeClr val="dk1"/>
              </a:solidFill>
              <a:latin typeface="Tw Cen MT Condensed Extra Bold" panose="020B0803020202020204" pitchFamily="34" charset="0"/>
            </a:endParaRPr>
          </a:p>
        </p:txBody>
      </p:sp>
      <p:pic>
        <p:nvPicPr>
          <p:cNvPr id="135" name="Google Shape;135;p3"/>
          <p:cNvPicPr preferRelativeResize="0"/>
          <p:nvPr/>
        </p:nvPicPr>
        <p:blipFill rotWithShape="1">
          <a:blip r:embed="rId3">
            <a:alphaModFix/>
          </a:blip>
          <a:srcRect t="4740" b="6148"/>
          <a:stretch/>
        </p:blipFill>
        <p:spPr>
          <a:xfrm>
            <a:off x="761260" y="2738571"/>
            <a:ext cx="4425543" cy="360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3"/>
          <p:cNvCxnSpPr/>
          <p:nvPr/>
        </p:nvCxnSpPr>
        <p:spPr>
          <a:xfrm>
            <a:off x="515500" y="1612941"/>
            <a:ext cx="7291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7" name="Google Shape;13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6798" y="2028257"/>
            <a:ext cx="2089266" cy="14007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3"/>
          <p:cNvCxnSpPr>
            <a:cxnSpLocks/>
          </p:cNvCxnSpPr>
          <p:nvPr/>
        </p:nvCxnSpPr>
        <p:spPr>
          <a:xfrm>
            <a:off x="7937770" y="2135414"/>
            <a:ext cx="401226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9" name="Google Shape;139;p3"/>
          <p:cNvSpPr txBox="1"/>
          <p:nvPr/>
        </p:nvSpPr>
        <p:spPr>
          <a:xfrm>
            <a:off x="6681970" y="2728628"/>
            <a:ext cx="25116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>
                <a:solidFill>
                  <a:srgbClr val="3A3838"/>
                </a:solidFill>
                <a:latin typeface="Tw Cen MT Condensed Extra Bold" panose="020B0803020202020204" pitchFamily="34" charset="0"/>
              </a:rPr>
              <a:t>하브루타의</a:t>
            </a:r>
            <a:r>
              <a:rPr lang="ko-KR" sz="2400" b="1" dirty="0">
                <a:solidFill>
                  <a:srgbClr val="3A3838"/>
                </a:solidFill>
                <a:latin typeface="Tw Cen MT Condensed Extra Bold" panose="020B0803020202020204" pitchFamily="34" charset="0"/>
              </a:rPr>
              <a:t> 효과</a:t>
            </a:r>
            <a:endParaRPr sz="600" b="1" dirty="0">
              <a:latin typeface="Tw Cen MT Condensed Extra Bold" panose="020B0803020202020204" pitchFamily="34" charset="0"/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032" y="3334647"/>
            <a:ext cx="5236036" cy="17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9119" y="5220602"/>
            <a:ext cx="5981621" cy="1064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Google Shape;130;p3">
            <a:extLst>
              <a:ext uri="{FF2B5EF4-FFF2-40B4-BE49-F238E27FC236}">
                <a16:creationId xmlns:a16="http://schemas.microsoft.com/office/drawing/2014/main" id="{05CED4C0-9A18-4A5B-AF9E-A6F99AD593B7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7" name="표 11">
            <a:extLst>
              <a:ext uri="{FF2B5EF4-FFF2-40B4-BE49-F238E27FC236}">
                <a16:creationId xmlns:a16="http://schemas.microsoft.com/office/drawing/2014/main" id="{C62EAC2E-0BCE-4D2B-A530-A8E17E863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631512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Arial"/>
                          <a:cs typeface="Arial"/>
                          <a:sym typeface="Arial"/>
                        </a:rPr>
                        <a:t>데이터 분석과 결과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31" name="직사각형 30">
            <a:extLst>
              <a:ext uri="{FF2B5EF4-FFF2-40B4-BE49-F238E27FC236}">
                <a16:creationId xmlns:a16="http://schemas.microsoft.com/office/drawing/2014/main" id="{A58BA7E2-9B6F-486B-8121-794A54E0CD89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DEE2CEE-C8EA-4666-A026-9C0E4AA8D49F}"/>
              </a:ext>
            </a:extLst>
          </p:cNvPr>
          <p:cNvSpPr/>
          <p:nvPr/>
        </p:nvSpPr>
        <p:spPr>
          <a:xfrm>
            <a:off x="1086924" y="1249363"/>
            <a:ext cx="11095348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147" name="Google Shape;147;p4"/>
          <p:cNvSpPr txBox="1"/>
          <p:nvPr/>
        </p:nvSpPr>
        <p:spPr>
          <a:xfrm>
            <a:off x="718925" y="605202"/>
            <a:ext cx="5051400" cy="75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300" dirty="0">
                <a:solidFill>
                  <a:schemeClr val="accent4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지금 서울은...</a:t>
            </a:r>
            <a:endParaRPr sz="4300" dirty="0">
              <a:solidFill>
                <a:schemeClr val="accent4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8" name="Google Shape;148;p4"/>
          <p:cNvSpPr/>
          <p:nvPr/>
        </p:nvSpPr>
        <p:spPr>
          <a:xfrm>
            <a:off x="0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300" y="1406425"/>
            <a:ext cx="5153025" cy="249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270" y="1517750"/>
            <a:ext cx="51530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6275" y="2606900"/>
            <a:ext cx="5153025" cy="10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9675" y="4166125"/>
            <a:ext cx="2886775" cy="223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/>
          <p:nvPr/>
        </p:nvSpPr>
        <p:spPr>
          <a:xfrm rot="1727378">
            <a:off x="5553796" y="4026253"/>
            <a:ext cx="1914283" cy="144415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6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 txBox="1"/>
          <p:nvPr/>
        </p:nvSpPr>
        <p:spPr>
          <a:xfrm>
            <a:off x="7614565" y="4419689"/>
            <a:ext cx="36834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374C81"/>
                </a:solidFill>
              </a:rPr>
              <a:t>공부할 수 </a:t>
            </a:r>
            <a:endParaRPr sz="3200" dirty="0">
              <a:solidFill>
                <a:srgbClr val="374C8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3200" dirty="0">
                <a:solidFill>
                  <a:srgbClr val="374C81"/>
                </a:solidFill>
              </a:rPr>
              <a:t>있는 공간이</a:t>
            </a:r>
            <a:endParaRPr sz="3200" dirty="0">
              <a:solidFill>
                <a:srgbClr val="374C8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rgbClr val="374C81"/>
                </a:solidFill>
              </a:rPr>
              <a:t>‘부족’</a:t>
            </a:r>
            <a:endParaRPr sz="2500" dirty="0"/>
          </a:p>
        </p:txBody>
      </p:sp>
      <p:sp>
        <p:nvSpPr>
          <p:cNvPr id="8" name="Google Shape;130;p3">
            <a:extLst>
              <a:ext uri="{FF2B5EF4-FFF2-40B4-BE49-F238E27FC236}">
                <a16:creationId xmlns:a16="http://schemas.microsoft.com/office/drawing/2014/main" id="{D008C9F2-8A0D-460B-8BC3-AEE4EF3674F8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C8B7AB4F-26A6-456E-BA01-E3697C5C1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52946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Arial"/>
                          <a:cs typeface="Arial"/>
                          <a:sym typeface="Arial"/>
                        </a:rPr>
                        <a:t>데이터 분석과 결과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FDE8D46F-D6F1-40E4-9C4C-864E1FCC222C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AB2EB8E7-2500-4BFF-B203-532B53261261}"/>
              </a:ext>
            </a:extLst>
          </p:cNvPr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0;p3">
            <a:extLst>
              <a:ext uri="{FF2B5EF4-FFF2-40B4-BE49-F238E27FC236}">
                <a16:creationId xmlns:a16="http://schemas.microsoft.com/office/drawing/2014/main" id="{7994C382-844A-4907-AF9D-4748F0957F91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5A08FE00-545D-4871-A39C-DF3D3D6B0C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217187"/>
              </p:ext>
            </p:extLst>
          </p:nvPr>
        </p:nvGraphicFramePr>
        <p:xfrm>
          <a:off x="1588384" y="404184"/>
          <a:ext cx="9063404" cy="6453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040CE3-B673-4C08-BA14-A447FCE6D074}"/>
              </a:ext>
            </a:extLst>
          </p:cNvPr>
          <p:cNvSpPr/>
          <p:nvPr/>
        </p:nvSpPr>
        <p:spPr>
          <a:xfrm>
            <a:off x="509734" y="626296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표 11">
            <a:extLst>
              <a:ext uri="{FF2B5EF4-FFF2-40B4-BE49-F238E27FC236}">
                <a16:creationId xmlns:a16="http://schemas.microsoft.com/office/drawing/2014/main" id="{5FABD57A-392C-4302-9198-5EE4FE5CA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719032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Arial"/>
                          <a:cs typeface="Arial"/>
                          <a:sym typeface="Arial"/>
                        </a:rPr>
                        <a:t>데이터 분석과 결과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DFE4AC-E92E-4660-B62E-6E007FE429D0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568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AB2EB8E7-2500-4BFF-B203-532B53261261}"/>
              </a:ext>
            </a:extLst>
          </p:cNvPr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0;p3">
            <a:extLst>
              <a:ext uri="{FF2B5EF4-FFF2-40B4-BE49-F238E27FC236}">
                <a16:creationId xmlns:a16="http://schemas.microsoft.com/office/drawing/2014/main" id="{7994C382-844A-4907-AF9D-4748F0957F91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040CE3-B673-4C08-BA14-A447FCE6D074}"/>
              </a:ext>
            </a:extLst>
          </p:cNvPr>
          <p:cNvSpPr/>
          <p:nvPr/>
        </p:nvSpPr>
        <p:spPr>
          <a:xfrm>
            <a:off x="509734" y="786552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3B14DD93-CCF4-4310-B943-55DEC8148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819605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i="0" u="none" strike="noStrike" cap="none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Arial"/>
                          <a:cs typeface="Arial"/>
                          <a:sym typeface="Arial"/>
                        </a:rPr>
                        <a:t>데이터 분석과 결과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81BCFC99-EAAA-438B-B50F-ECFB1AC8099D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85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8;p3">
            <a:extLst>
              <a:ext uri="{FF2B5EF4-FFF2-40B4-BE49-F238E27FC236}">
                <a16:creationId xmlns:a16="http://schemas.microsoft.com/office/drawing/2014/main" id="{AB2EB8E7-2500-4BFF-B203-532B53261261}"/>
              </a:ext>
            </a:extLst>
          </p:cNvPr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30;p3">
            <a:extLst>
              <a:ext uri="{FF2B5EF4-FFF2-40B4-BE49-F238E27FC236}">
                <a16:creationId xmlns:a16="http://schemas.microsoft.com/office/drawing/2014/main" id="{7994C382-844A-4907-AF9D-4748F0957F91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040CE3-B673-4C08-BA14-A447FCE6D074}"/>
              </a:ext>
            </a:extLst>
          </p:cNvPr>
          <p:cNvSpPr/>
          <p:nvPr/>
        </p:nvSpPr>
        <p:spPr>
          <a:xfrm>
            <a:off x="509734" y="626296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1F160492-10EE-4EC0-B03F-6605B515B0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04191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데이터 분석과 결과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w Cen MT Condensed Extra Bold" panose="020B0803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E9810D57-A1C3-4CF1-831D-C7BD494A2AF0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51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BE9E4F-ADDB-402A-A217-38A3B7B83F34}"/>
              </a:ext>
            </a:extLst>
          </p:cNvPr>
          <p:cNvSpPr/>
          <p:nvPr/>
        </p:nvSpPr>
        <p:spPr>
          <a:xfrm>
            <a:off x="509734" y="786552"/>
            <a:ext cx="11673363" cy="1310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/>
          </a:p>
        </p:txBody>
      </p:sp>
      <p:sp>
        <p:nvSpPr>
          <p:cNvPr id="191" name="Google Shape;191;p6"/>
          <p:cNvSpPr txBox="1"/>
          <p:nvPr/>
        </p:nvSpPr>
        <p:spPr>
          <a:xfrm>
            <a:off x="1203276" y="617077"/>
            <a:ext cx="597539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 err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비즈니즈</a:t>
            </a:r>
            <a:r>
              <a:rPr lang="ko-KR" altLang="en-US" sz="4000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000" dirty="0"/>
          </a:p>
        </p:txBody>
      </p:sp>
      <p:sp>
        <p:nvSpPr>
          <p:cNvPr id="193" name="Google Shape;193;p6"/>
          <p:cNvSpPr/>
          <p:nvPr/>
        </p:nvSpPr>
        <p:spPr>
          <a:xfrm>
            <a:off x="-9848" y="0"/>
            <a:ext cx="121920" cy="1064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/>
          <p:nvPr/>
        </p:nvSpPr>
        <p:spPr>
          <a:xfrm>
            <a:off x="1482851" y="1587411"/>
            <a:ext cx="4796234" cy="480131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6"/>
          <p:cNvGrpSpPr/>
          <p:nvPr/>
        </p:nvGrpSpPr>
        <p:grpSpPr>
          <a:xfrm>
            <a:off x="1480564" y="1576156"/>
            <a:ext cx="668244" cy="668244"/>
            <a:chOff x="1289606" y="1576156"/>
            <a:chExt cx="668244" cy="668244"/>
          </a:xfrm>
        </p:grpSpPr>
        <p:sp>
          <p:nvSpPr>
            <p:cNvPr id="199" name="Google Shape;199;p6"/>
            <p:cNvSpPr/>
            <p:nvPr/>
          </p:nvSpPr>
          <p:spPr>
            <a:xfrm>
              <a:off x="1289606" y="1576156"/>
              <a:ext cx="668244" cy="668244"/>
            </a:xfrm>
            <a:prstGeom prst="rect">
              <a:avLst/>
            </a:prstGeom>
            <a:solidFill>
              <a:srgbClr val="FD827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1397576" y="1617891"/>
              <a:ext cx="478016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sz="3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6"/>
          <p:cNvGrpSpPr/>
          <p:nvPr/>
        </p:nvGrpSpPr>
        <p:grpSpPr>
          <a:xfrm>
            <a:off x="2568746" y="2253354"/>
            <a:ext cx="2640190" cy="2879668"/>
            <a:chOff x="2568746" y="2253354"/>
            <a:chExt cx="2640190" cy="2879668"/>
          </a:xfrm>
        </p:grpSpPr>
        <p:sp>
          <p:nvSpPr>
            <p:cNvPr id="202" name="Google Shape;202;p6"/>
            <p:cNvSpPr/>
            <p:nvPr/>
          </p:nvSpPr>
          <p:spPr>
            <a:xfrm>
              <a:off x="2568746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2838010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3107275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3376539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3645804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3915068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184332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453597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722861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92126" y="2253354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2568746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2838010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3107275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3376539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3645804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3915068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184332" y="2549227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453597" y="2549227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722861" y="2549227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992126" y="2549227"/>
              <a:ext cx="216810" cy="21681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568746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838010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3107275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376539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645804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915068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84332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453597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722861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992126" y="2845100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2568746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2838010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3107275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3376539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645804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3915068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184332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453597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722861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992126" y="314097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2568746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2838010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3107275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3376539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3645804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3915068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184332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4453597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4722861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4992126" y="343684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2568746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838010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107275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376539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645804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915068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4184332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4453597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4722861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4992126" y="373271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568746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2838010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107275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3376539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3645804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3915068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184332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453597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722861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4992126" y="4028593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568746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838010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3107275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3376539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3645804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3915068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184332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4453597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4722861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4992126" y="4324466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2568746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2838010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107275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376539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645804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15068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4184332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4453597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722861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992126" y="4620339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2568746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2838010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3107275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3376539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3645804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3915068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4184332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4453597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4722861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4992126" y="4916212"/>
              <a:ext cx="216810" cy="2168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6"/>
          <p:cNvGrpSpPr/>
          <p:nvPr/>
        </p:nvGrpSpPr>
        <p:grpSpPr>
          <a:xfrm>
            <a:off x="3487930" y="5577868"/>
            <a:ext cx="801823" cy="690189"/>
            <a:chOff x="3296972" y="5577868"/>
            <a:chExt cx="801823" cy="690189"/>
          </a:xfrm>
        </p:grpSpPr>
        <p:sp>
          <p:nvSpPr>
            <p:cNvPr id="303" name="Google Shape;303;p6"/>
            <p:cNvSpPr txBox="1"/>
            <p:nvPr/>
          </p:nvSpPr>
          <p:spPr>
            <a:xfrm>
              <a:off x="3296972" y="5806392"/>
              <a:ext cx="80182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87%</a:t>
              </a:r>
              <a:endParaRPr sz="24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" name="Google Shape;304;p6"/>
            <p:cNvCxnSpPr/>
            <p:nvPr/>
          </p:nvCxnSpPr>
          <p:spPr>
            <a:xfrm>
              <a:off x="3418483" y="5577868"/>
              <a:ext cx="558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05" name="Google Shape;305;p6"/>
          <p:cNvGrpSpPr/>
          <p:nvPr/>
        </p:nvGrpSpPr>
        <p:grpSpPr>
          <a:xfrm>
            <a:off x="6855140" y="1576156"/>
            <a:ext cx="4796234" cy="4814671"/>
            <a:chOff x="6099740" y="1576156"/>
            <a:chExt cx="4796234" cy="4814671"/>
          </a:xfrm>
        </p:grpSpPr>
        <p:sp>
          <p:nvSpPr>
            <p:cNvPr id="306" name="Google Shape;306;p6"/>
            <p:cNvSpPr/>
            <p:nvPr/>
          </p:nvSpPr>
          <p:spPr>
            <a:xfrm>
              <a:off x="6099740" y="1589510"/>
              <a:ext cx="4796234" cy="4801317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Google Shape;307;p6"/>
            <p:cNvGrpSpPr/>
            <p:nvPr/>
          </p:nvGrpSpPr>
          <p:grpSpPr>
            <a:xfrm>
              <a:off x="7177762" y="2280143"/>
              <a:ext cx="2640190" cy="4014703"/>
              <a:chOff x="8502653" y="2280143"/>
              <a:chExt cx="2640190" cy="4014703"/>
            </a:xfrm>
          </p:grpSpPr>
          <p:grpSp>
            <p:nvGrpSpPr>
              <p:cNvPr id="308" name="Google Shape;308;p6"/>
              <p:cNvGrpSpPr/>
              <p:nvPr/>
            </p:nvGrpSpPr>
            <p:grpSpPr>
              <a:xfrm>
                <a:off x="8502653" y="2280143"/>
                <a:ext cx="2640190" cy="2879668"/>
                <a:chOff x="8502653" y="2280143"/>
                <a:chExt cx="2640190" cy="2879668"/>
              </a:xfrm>
            </p:grpSpPr>
            <p:sp>
              <p:nvSpPr>
                <p:cNvPr id="309" name="Google Shape;309;p6"/>
                <p:cNvSpPr/>
                <p:nvPr/>
              </p:nvSpPr>
              <p:spPr>
                <a:xfrm>
                  <a:off x="8502653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Google Shape;310;p6"/>
                <p:cNvSpPr/>
                <p:nvPr/>
              </p:nvSpPr>
              <p:spPr>
                <a:xfrm>
                  <a:off x="8771917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Google Shape;311;p6"/>
                <p:cNvSpPr/>
                <p:nvPr/>
              </p:nvSpPr>
              <p:spPr>
                <a:xfrm>
                  <a:off x="9041182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2" name="Google Shape;312;p6"/>
                <p:cNvSpPr/>
                <p:nvPr/>
              </p:nvSpPr>
              <p:spPr>
                <a:xfrm>
                  <a:off x="9310446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Google Shape;313;p6"/>
                <p:cNvSpPr/>
                <p:nvPr/>
              </p:nvSpPr>
              <p:spPr>
                <a:xfrm>
                  <a:off x="9579711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Google Shape;314;p6"/>
                <p:cNvSpPr/>
                <p:nvPr/>
              </p:nvSpPr>
              <p:spPr>
                <a:xfrm>
                  <a:off x="9848975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Google Shape;315;p6"/>
                <p:cNvSpPr/>
                <p:nvPr/>
              </p:nvSpPr>
              <p:spPr>
                <a:xfrm>
                  <a:off x="10118239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Google Shape;316;p6"/>
                <p:cNvSpPr/>
                <p:nvPr/>
              </p:nvSpPr>
              <p:spPr>
                <a:xfrm>
                  <a:off x="10387504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Google Shape;317;p6"/>
                <p:cNvSpPr/>
                <p:nvPr/>
              </p:nvSpPr>
              <p:spPr>
                <a:xfrm>
                  <a:off x="10656768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Google Shape;318;p6"/>
                <p:cNvSpPr/>
                <p:nvPr/>
              </p:nvSpPr>
              <p:spPr>
                <a:xfrm>
                  <a:off x="10926033" y="2280143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Google Shape;319;p6"/>
                <p:cNvSpPr/>
                <p:nvPr/>
              </p:nvSpPr>
              <p:spPr>
                <a:xfrm>
                  <a:off x="8502653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Google Shape;320;p6"/>
                <p:cNvSpPr/>
                <p:nvPr/>
              </p:nvSpPr>
              <p:spPr>
                <a:xfrm>
                  <a:off x="8771917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Google Shape;321;p6"/>
                <p:cNvSpPr/>
                <p:nvPr/>
              </p:nvSpPr>
              <p:spPr>
                <a:xfrm>
                  <a:off x="9041182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Google Shape;322;p6"/>
                <p:cNvSpPr/>
                <p:nvPr/>
              </p:nvSpPr>
              <p:spPr>
                <a:xfrm>
                  <a:off x="9310446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Google Shape;323;p6"/>
                <p:cNvSpPr/>
                <p:nvPr/>
              </p:nvSpPr>
              <p:spPr>
                <a:xfrm>
                  <a:off x="9579711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Google Shape;324;p6"/>
                <p:cNvSpPr/>
                <p:nvPr/>
              </p:nvSpPr>
              <p:spPr>
                <a:xfrm>
                  <a:off x="9848975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Google Shape;325;p6"/>
                <p:cNvSpPr/>
                <p:nvPr/>
              </p:nvSpPr>
              <p:spPr>
                <a:xfrm>
                  <a:off x="10118239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Google Shape;326;p6"/>
                <p:cNvSpPr/>
                <p:nvPr/>
              </p:nvSpPr>
              <p:spPr>
                <a:xfrm>
                  <a:off x="10387504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Google Shape;327;p6"/>
                <p:cNvSpPr/>
                <p:nvPr/>
              </p:nvSpPr>
              <p:spPr>
                <a:xfrm>
                  <a:off x="10656768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Google Shape;328;p6"/>
                <p:cNvSpPr/>
                <p:nvPr/>
              </p:nvSpPr>
              <p:spPr>
                <a:xfrm>
                  <a:off x="10926033" y="2576016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Google Shape;329;p6"/>
                <p:cNvSpPr/>
                <p:nvPr/>
              </p:nvSpPr>
              <p:spPr>
                <a:xfrm>
                  <a:off x="8502653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Google Shape;330;p6"/>
                <p:cNvSpPr/>
                <p:nvPr/>
              </p:nvSpPr>
              <p:spPr>
                <a:xfrm>
                  <a:off x="8771917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Google Shape;331;p6"/>
                <p:cNvSpPr/>
                <p:nvPr/>
              </p:nvSpPr>
              <p:spPr>
                <a:xfrm>
                  <a:off x="9041182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Google Shape;332;p6"/>
                <p:cNvSpPr/>
                <p:nvPr/>
              </p:nvSpPr>
              <p:spPr>
                <a:xfrm>
                  <a:off x="9310446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Google Shape;333;p6"/>
                <p:cNvSpPr/>
                <p:nvPr/>
              </p:nvSpPr>
              <p:spPr>
                <a:xfrm>
                  <a:off x="9579711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Google Shape;334;p6"/>
                <p:cNvSpPr/>
                <p:nvPr/>
              </p:nvSpPr>
              <p:spPr>
                <a:xfrm>
                  <a:off x="9848975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Google Shape;335;p6"/>
                <p:cNvSpPr/>
                <p:nvPr/>
              </p:nvSpPr>
              <p:spPr>
                <a:xfrm>
                  <a:off x="10118239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Google Shape;336;p6"/>
                <p:cNvSpPr/>
                <p:nvPr/>
              </p:nvSpPr>
              <p:spPr>
                <a:xfrm>
                  <a:off x="10387504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Google Shape;337;p6"/>
                <p:cNvSpPr/>
                <p:nvPr/>
              </p:nvSpPr>
              <p:spPr>
                <a:xfrm>
                  <a:off x="10656768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Google Shape;338;p6"/>
                <p:cNvSpPr/>
                <p:nvPr/>
              </p:nvSpPr>
              <p:spPr>
                <a:xfrm>
                  <a:off x="10926033" y="2871889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Google Shape;339;p6"/>
                <p:cNvSpPr/>
                <p:nvPr/>
              </p:nvSpPr>
              <p:spPr>
                <a:xfrm>
                  <a:off x="8502653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Google Shape;340;p6"/>
                <p:cNvSpPr/>
                <p:nvPr/>
              </p:nvSpPr>
              <p:spPr>
                <a:xfrm>
                  <a:off x="8771917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Google Shape;341;p6"/>
                <p:cNvSpPr/>
                <p:nvPr/>
              </p:nvSpPr>
              <p:spPr>
                <a:xfrm>
                  <a:off x="9041182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Google Shape;342;p6"/>
                <p:cNvSpPr/>
                <p:nvPr/>
              </p:nvSpPr>
              <p:spPr>
                <a:xfrm>
                  <a:off x="9310446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Google Shape;343;p6"/>
                <p:cNvSpPr/>
                <p:nvPr/>
              </p:nvSpPr>
              <p:spPr>
                <a:xfrm>
                  <a:off x="9579711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Google Shape;344;p6"/>
                <p:cNvSpPr/>
                <p:nvPr/>
              </p:nvSpPr>
              <p:spPr>
                <a:xfrm>
                  <a:off x="9848975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Google Shape;345;p6"/>
                <p:cNvSpPr/>
                <p:nvPr/>
              </p:nvSpPr>
              <p:spPr>
                <a:xfrm>
                  <a:off x="10118239" y="316776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6"/>
                <p:cNvSpPr/>
                <p:nvPr/>
              </p:nvSpPr>
              <p:spPr>
                <a:xfrm>
                  <a:off x="10387504" y="3167762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6"/>
                <p:cNvSpPr/>
                <p:nvPr/>
              </p:nvSpPr>
              <p:spPr>
                <a:xfrm>
                  <a:off x="10656768" y="3167762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Google Shape;348;p6"/>
                <p:cNvSpPr/>
                <p:nvPr/>
              </p:nvSpPr>
              <p:spPr>
                <a:xfrm>
                  <a:off x="10926033" y="3167762"/>
                  <a:ext cx="216810" cy="21681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Google Shape;349;p6"/>
                <p:cNvSpPr/>
                <p:nvPr/>
              </p:nvSpPr>
              <p:spPr>
                <a:xfrm>
                  <a:off x="850265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6"/>
                <p:cNvSpPr/>
                <p:nvPr/>
              </p:nvSpPr>
              <p:spPr>
                <a:xfrm>
                  <a:off x="8771917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6"/>
                <p:cNvSpPr/>
                <p:nvPr/>
              </p:nvSpPr>
              <p:spPr>
                <a:xfrm>
                  <a:off x="9041182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Google Shape;352;p6"/>
                <p:cNvSpPr/>
                <p:nvPr/>
              </p:nvSpPr>
              <p:spPr>
                <a:xfrm>
                  <a:off x="9310446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Google Shape;353;p6"/>
                <p:cNvSpPr/>
                <p:nvPr/>
              </p:nvSpPr>
              <p:spPr>
                <a:xfrm>
                  <a:off x="9579711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Google Shape;354;p6"/>
                <p:cNvSpPr/>
                <p:nvPr/>
              </p:nvSpPr>
              <p:spPr>
                <a:xfrm>
                  <a:off x="9848975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Google Shape;355;p6"/>
                <p:cNvSpPr/>
                <p:nvPr/>
              </p:nvSpPr>
              <p:spPr>
                <a:xfrm>
                  <a:off x="10118239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Google Shape;356;p6"/>
                <p:cNvSpPr/>
                <p:nvPr/>
              </p:nvSpPr>
              <p:spPr>
                <a:xfrm>
                  <a:off x="10387504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Google Shape;357;p6"/>
                <p:cNvSpPr/>
                <p:nvPr/>
              </p:nvSpPr>
              <p:spPr>
                <a:xfrm>
                  <a:off x="10656768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6"/>
                <p:cNvSpPr/>
                <p:nvPr/>
              </p:nvSpPr>
              <p:spPr>
                <a:xfrm>
                  <a:off x="10926033" y="346363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6"/>
                <p:cNvSpPr/>
                <p:nvPr/>
              </p:nvSpPr>
              <p:spPr>
                <a:xfrm>
                  <a:off x="850265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Google Shape;360;p6"/>
                <p:cNvSpPr/>
                <p:nvPr/>
              </p:nvSpPr>
              <p:spPr>
                <a:xfrm>
                  <a:off x="8771917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Google Shape;361;p6"/>
                <p:cNvSpPr/>
                <p:nvPr/>
              </p:nvSpPr>
              <p:spPr>
                <a:xfrm>
                  <a:off x="9041182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Google Shape;362;p6"/>
                <p:cNvSpPr/>
                <p:nvPr/>
              </p:nvSpPr>
              <p:spPr>
                <a:xfrm>
                  <a:off x="9310446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Google Shape;363;p6"/>
                <p:cNvSpPr/>
                <p:nvPr/>
              </p:nvSpPr>
              <p:spPr>
                <a:xfrm>
                  <a:off x="9579711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Google Shape;364;p6"/>
                <p:cNvSpPr/>
                <p:nvPr/>
              </p:nvSpPr>
              <p:spPr>
                <a:xfrm>
                  <a:off x="9848975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Google Shape;365;p6"/>
                <p:cNvSpPr/>
                <p:nvPr/>
              </p:nvSpPr>
              <p:spPr>
                <a:xfrm>
                  <a:off x="10118239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6"/>
                <p:cNvSpPr/>
                <p:nvPr/>
              </p:nvSpPr>
              <p:spPr>
                <a:xfrm>
                  <a:off x="10387504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6"/>
                <p:cNvSpPr/>
                <p:nvPr/>
              </p:nvSpPr>
              <p:spPr>
                <a:xfrm>
                  <a:off x="10656768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8" name="Google Shape;368;p6"/>
                <p:cNvSpPr/>
                <p:nvPr/>
              </p:nvSpPr>
              <p:spPr>
                <a:xfrm>
                  <a:off x="10926033" y="375950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9" name="Google Shape;369;p6"/>
                <p:cNvSpPr/>
                <p:nvPr/>
              </p:nvSpPr>
              <p:spPr>
                <a:xfrm>
                  <a:off x="850265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" name="Google Shape;370;p6"/>
                <p:cNvSpPr/>
                <p:nvPr/>
              </p:nvSpPr>
              <p:spPr>
                <a:xfrm>
                  <a:off x="8771917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" name="Google Shape;371;p6"/>
                <p:cNvSpPr/>
                <p:nvPr/>
              </p:nvSpPr>
              <p:spPr>
                <a:xfrm>
                  <a:off x="9041182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" name="Google Shape;372;p6"/>
                <p:cNvSpPr/>
                <p:nvPr/>
              </p:nvSpPr>
              <p:spPr>
                <a:xfrm>
                  <a:off x="9310446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3" name="Google Shape;373;p6"/>
                <p:cNvSpPr/>
                <p:nvPr/>
              </p:nvSpPr>
              <p:spPr>
                <a:xfrm>
                  <a:off x="9579711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4" name="Google Shape;374;p6"/>
                <p:cNvSpPr/>
                <p:nvPr/>
              </p:nvSpPr>
              <p:spPr>
                <a:xfrm>
                  <a:off x="9848975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5" name="Google Shape;375;p6"/>
                <p:cNvSpPr/>
                <p:nvPr/>
              </p:nvSpPr>
              <p:spPr>
                <a:xfrm>
                  <a:off x="10118239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" name="Google Shape;376;p6"/>
                <p:cNvSpPr/>
                <p:nvPr/>
              </p:nvSpPr>
              <p:spPr>
                <a:xfrm>
                  <a:off x="10387504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" name="Google Shape;377;p6"/>
                <p:cNvSpPr/>
                <p:nvPr/>
              </p:nvSpPr>
              <p:spPr>
                <a:xfrm>
                  <a:off x="10656768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8" name="Google Shape;378;p6"/>
                <p:cNvSpPr/>
                <p:nvPr/>
              </p:nvSpPr>
              <p:spPr>
                <a:xfrm>
                  <a:off x="10926033" y="4055382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9" name="Google Shape;379;p6"/>
                <p:cNvSpPr/>
                <p:nvPr/>
              </p:nvSpPr>
              <p:spPr>
                <a:xfrm>
                  <a:off x="850265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0" name="Google Shape;380;p6"/>
                <p:cNvSpPr/>
                <p:nvPr/>
              </p:nvSpPr>
              <p:spPr>
                <a:xfrm>
                  <a:off x="8771917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1" name="Google Shape;381;p6"/>
                <p:cNvSpPr/>
                <p:nvPr/>
              </p:nvSpPr>
              <p:spPr>
                <a:xfrm>
                  <a:off x="9041182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Google Shape;382;p6"/>
                <p:cNvSpPr/>
                <p:nvPr/>
              </p:nvSpPr>
              <p:spPr>
                <a:xfrm>
                  <a:off x="9310446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Google Shape;383;p6"/>
                <p:cNvSpPr/>
                <p:nvPr/>
              </p:nvSpPr>
              <p:spPr>
                <a:xfrm>
                  <a:off x="9579711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Google Shape;384;p6"/>
                <p:cNvSpPr/>
                <p:nvPr/>
              </p:nvSpPr>
              <p:spPr>
                <a:xfrm>
                  <a:off x="9848975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Google Shape;385;p6"/>
                <p:cNvSpPr/>
                <p:nvPr/>
              </p:nvSpPr>
              <p:spPr>
                <a:xfrm>
                  <a:off x="10118239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Google Shape;386;p6"/>
                <p:cNvSpPr/>
                <p:nvPr/>
              </p:nvSpPr>
              <p:spPr>
                <a:xfrm>
                  <a:off x="10387504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6"/>
                <p:cNvSpPr/>
                <p:nvPr/>
              </p:nvSpPr>
              <p:spPr>
                <a:xfrm>
                  <a:off x="10656768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6"/>
                <p:cNvSpPr/>
                <p:nvPr/>
              </p:nvSpPr>
              <p:spPr>
                <a:xfrm>
                  <a:off x="10926033" y="4351255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6"/>
                <p:cNvSpPr/>
                <p:nvPr/>
              </p:nvSpPr>
              <p:spPr>
                <a:xfrm>
                  <a:off x="850265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6"/>
                <p:cNvSpPr/>
                <p:nvPr/>
              </p:nvSpPr>
              <p:spPr>
                <a:xfrm>
                  <a:off x="8771917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6"/>
                <p:cNvSpPr/>
                <p:nvPr/>
              </p:nvSpPr>
              <p:spPr>
                <a:xfrm>
                  <a:off x="9041182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6"/>
                <p:cNvSpPr/>
                <p:nvPr/>
              </p:nvSpPr>
              <p:spPr>
                <a:xfrm>
                  <a:off x="9310446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6"/>
                <p:cNvSpPr/>
                <p:nvPr/>
              </p:nvSpPr>
              <p:spPr>
                <a:xfrm>
                  <a:off x="9579711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>
                  <a:off x="9848975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Google Shape;395;p6"/>
                <p:cNvSpPr/>
                <p:nvPr/>
              </p:nvSpPr>
              <p:spPr>
                <a:xfrm>
                  <a:off x="10118239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Google Shape;396;p6"/>
                <p:cNvSpPr/>
                <p:nvPr/>
              </p:nvSpPr>
              <p:spPr>
                <a:xfrm>
                  <a:off x="10387504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Google Shape;397;p6"/>
                <p:cNvSpPr/>
                <p:nvPr/>
              </p:nvSpPr>
              <p:spPr>
                <a:xfrm>
                  <a:off x="10656768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Google Shape;398;p6"/>
                <p:cNvSpPr/>
                <p:nvPr/>
              </p:nvSpPr>
              <p:spPr>
                <a:xfrm>
                  <a:off x="10926033" y="4647128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6"/>
                <p:cNvSpPr/>
                <p:nvPr/>
              </p:nvSpPr>
              <p:spPr>
                <a:xfrm>
                  <a:off x="850265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Google Shape;400;p6"/>
                <p:cNvSpPr/>
                <p:nvPr/>
              </p:nvSpPr>
              <p:spPr>
                <a:xfrm>
                  <a:off x="8771917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Google Shape;401;p6"/>
                <p:cNvSpPr/>
                <p:nvPr/>
              </p:nvSpPr>
              <p:spPr>
                <a:xfrm>
                  <a:off x="9041182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p6"/>
                <p:cNvSpPr/>
                <p:nvPr/>
              </p:nvSpPr>
              <p:spPr>
                <a:xfrm>
                  <a:off x="9310446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p6"/>
                <p:cNvSpPr/>
                <p:nvPr/>
              </p:nvSpPr>
              <p:spPr>
                <a:xfrm>
                  <a:off x="9579711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p6"/>
                <p:cNvSpPr/>
                <p:nvPr/>
              </p:nvSpPr>
              <p:spPr>
                <a:xfrm>
                  <a:off x="9848975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Google Shape;405;p6"/>
                <p:cNvSpPr/>
                <p:nvPr/>
              </p:nvSpPr>
              <p:spPr>
                <a:xfrm>
                  <a:off x="10118239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Google Shape;406;p6"/>
                <p:cNvSpPr/>
                <p:nvPr/>
              </p:nvSpPr>
              <p:spPr>
                <a:xfrm>
                  <a:off x="10387504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p6"/>
                <p:cNvSpPr/>
                <p:nvPr/>
              </p:nvSpPr>
              <p:spPr>
                <a:xfrm>
                  <a:off x="10656768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0926033" y="4943001"/>
                  <a:ext cx="216810" cy="216810"/>
                </a:xfrm>
                <a:prstGeom prst="ellipse">
                  <a:avLst/>
                </a:prstGeom>
                <a:solidFill>
                  <a:srgbClr val="FDA46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09" name="Google Shape;409;p6"/>
              <p:cNvSpPr txBox="1"/>
              <p:nvPr/>
            </p:nvSpPr>
            <p:spPr>
              <a:xfrm>
                <a:off x="9421837" y="5833181"/>
                <a:ext cx="801823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2400" b="1">
                    <a:solidFill>
                      <a:srgbClr val="3A3838"/>
                    </a:solidFill>
                    <a:latin typeface="Arial"/>
                    <a:ea typeface="Arial"/>
                    <a:cs typeface="Arial"/>
                    <a:sym typeface="Arial"/>
                  </a:rPr>
                  <a:t>67%</a:t>
                </a:r>
                <a:endParaRPr sz="2400" b="1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0" name="Google Shape;410;p6"/>
              <p:cNvCxnSpPr/>
              <p:nvPr/>
            </p:nvCxnSpPr>
            <p:spPr>
              <a:xfrm>
                <a:off x="9543348" y="5604657"/>
                <a:ext cx="5588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FDA467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411" name="Google Shape;411;p6"/>
            <p:cNvGrpSpPr/>
            <p:nvPr/>
          </p:nvGrpSpPr>
          <p:grpSpPr>
            <a:xfrm>
              <a:off x="6099740" y="1576156"/>
              <a:ext cx="668244" cy="668244"/>
              <a:chOff x="6850068" y="1576156"/>
              <a:chExt cx="668244" cy="668244"/>
            </a:xfrm>
          </p:grpSpPr>
          <p:sp>
            <p:nvSpPr>
              <p:cNvPr id="412" name="Google Shape;412;p6"/>
              <p:cNvSpPr/>
              <p:nvPr/>
            </p:nvSpPr>
            <p:spPr>
              <a:xfrm>
                <a:off x="6850068" y="1576156"/>
                <a:ext cx="668244" cy="668244"/>
              </a:xfrm>
              <a:prstGeom prst="rect">
                <a:avLst/>
              </a:prstGeom>
              <a:solidFill>
                <a:srgbClr val="FDA46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6"/>
              <p:cNvSpPr txBox="1"/>
              <p:nvPr/>
            </p:nvSpPr>
            <p:spPr>
              <a:xfrm>
                <a:off x="6945182" y="1617891"/>
                <a:ext cx="478016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 sz="3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C6D97E-DDB1-47AA-AAC4-840CB42A67C0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4F086E3-C8A7-41FA-A484-1FE141AF5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3489068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분석과 결과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4" name="Google Shape;130;p3">
            <a:extLst>
              <a:ext uri="{FF2B5EF4-FFF2-40B4-BE49-F238E27FC236}">
                <a16:creationId xmlns:a16="http://schemas.microsoft.com/office/drawing/2014/main" id="{A3FC503F-33A7-4FD6-9DCE-184B6CB5B88A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"/>
          <p:cNvSpPr txBox="1"/>
          <p:nvPr/>
        </p:nvSpPr>
        <p:spPr>
          <a:xfrm>
            <a:off x="2329891" y="632493"/>
            <a:ext cx="768139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>
                <a:solidFill>
                  <a:schemeClr val="accent6">
                    <a:lumMod val="75000"/>
                  </a:schemeClr>
                </a:solidFill>
              </a:rPr>
              <a:t>기대효과</a:t>
            </a:r>
            <a:endParaRPr lang="ko-KR" alt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7" name="Google Shape;537;p12"/>
          <p:cNvSpPr/>
          <p:nvPr/>
        </p:nvSpPr>
        <p:spPr>
          <a:xfrm>
            <a:off x="0" y="-13815"/>
            <a:ext cx="119266" cy="1085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2"/>
          <p:cNvSpPr/>
          <p:nvPr/>
        </p:nvSpPr>
        <p:spPr>
          <a:xfrm>
            <a:off x="1048993" y="1739679"/>
            <a:ext cx="2041451" cy="436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2"/>
          <p:cNvSpPr/>
          <p:nvPr/>
        </p:nvSpPr>
        <p:spPr>
          <a:xfrm>
            <a:off x="1048993" y="1739679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2"/>
          <p:cNvSpPr/>
          <p:nvPr/>
        </p:nvSpPr>
        <p:spPr>
          <a:xfrm>
            <a:off x="9096394" y="1737321"/>
            <a:ext cx="2041451" cy="436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2"/>
          <p:cNvSpPr/>
          <p:nvPr/>
        </p:nvSpPr>
        <p:spPr>
          <a:xfrm>
            <a:off x="3812712" y="1739679"/>
            <a:ext cx="2041451" cy="436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2"/>
          <p:cNvSpPr/>
          <p:nvPr/>
        </p:nvSpPr>
        <p:spPr>
          <a:xfrm>
            <a:off x="6486774" y="1737322"/>
            <a:ext cx="2041451" cy="436648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2"/>
          <p:cNvSpPr txBox="1"/>
          <p:nvPr/>
        </p:nvSpPr>
        <p:spPr>
          <a:xfrm>
            <a:off x="1751767" y="1884290"/>
            <a:ext cx="840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학생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2"/>
          <p:cNvSpPr/>
          <p:nvPr/>
        </p:nvSpPr>
        <p:spPr>
          <a:xfrm>
            <a:off x="3807550" y="1737322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2"/>
          <p:cNvSpPr txBox="1"/>
          <p:nvPr/>
        </p:nvSpPr>
        <p:spPr>
          <a:xfrm>
            <a:off x="4410870" y="1895292"/>
            <a:ext cx="9044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학부모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2"/>
          <p:cNvSpPr/>
          <p:nvPr/>
        </p:nvSpPr>
        <p:spPr>
          <a:xfrm>
            <a:off x="6491936" y="1750681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2"/>
          <p:cNvSpPr txBox="1"/>
          <p:nvPr/>
        </p:nvSpPr>
        <p:spPr>
          <a:xfrm>
            <a:off x="7074809" y="1895292"/>
            <a:ext cx="894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기업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2"/>
          <p:cNvSpPr/>
          <p:nvPr/>
        </p:nvSpPr>
        <p:spPr>
          <a:xfrm>
            <a:off x="9101556" y="1750681"/>
            <a:ext cx="2041451" cy="6585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2"/>
          <p:cNvSpPr txBox="1"/>
          <p:nvPr/>
        </p:nvSpPr>
        <p:spPr>
          <a:xfrm>
            <a:off x="9669720" y="1895292"/>
            <a:ext cx="8947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교육청</a:t>
            </a: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30;p3">
            <a:extLst>
              <a:ext uri="{FF2B5EF4-FFF2-40B4-BE49-F238E27FC236}">
                <a16:creationId xmlns:a16="http://schemas.microsoft.com/office/drawing/2014/main" id="{A841FC8D-DE48-4AB6-9972-7C73B1C62828}"/>
              </a:ext>
            </a:extLst>
          </p:cNvPr>
          <p:cNvSpPr/>
          <p:nvPr/>
        </p:nvSpPr>
        <p:spPr>
          <a:xfrm>
            <a:off x="-13893" y="1064715"/>
            <a:ext cx="125965" cy="579328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192842E-FA0D-40FD-B1B5-FC8FBC998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831279"/>
              </p:ext>
            </p:extLst>
          </p:nvPr>
        </p:nvGraphicFramePr>
        <p:xfrm>
          <a:off x="112072" y="0"/>
          <a:ext cx="12076791" cy="404184"/>
        </p:xfrm>
        <a:graphic>
          <a:graphicData uri="http://schemas.openxmlformats.org/drawingml/2006/table">
            <a:tbl>
              <a:tblPr firstRow="1" bandRow="1">
                <a:tableStyleId>{6B1DA061-1A0B-4D49-A638-A1B61153CAC2}</a:tableStyleId>
              </a:tblPr>
              <a:tblGrid>
                <a:gridCol w="2292673">
                  <a:extLst>
                    <a:ext uri="{9D8B030D-6E8A-4147-A177-3AD203B41FA5}">
                      <a16:colId xmlns:a16="http://schemas.microsoft.com/office/drawing/2014/main" val="372542832"/>
                    </a:ext>
                  </a:extLst>
                </a:gridCol>
                <a:gridCol w="2193539">
                  <a:extLst>
                    <a:ext uri="{9D8B030D-6E8A-4147-A177-3AD203B41FA5}">
                      <a16:colId xmlns:a16="http://schemas.microsoft.com/office/drawing/2014/main" val="4272213983"/>
                    </a:ext>
                  </a:extLst>
                </a:gridCol>
                <a:gridCol w="2590465">
                  <a:extLst>
                    <a:ext uri="{9D8B030D-6E8A-4147-A177-3AD203B41FA5}">
                      <a16:colId xmlns:a16="http://schemas.microsoft.com/office/drawing/2014/main" val="2636611440"/>
                    </a:ext>
                  </a:extLst>
                </a:gridCol>
                <a:gridCol w="2339673">
                  <a:extLst>
                    <a:ext uri="{9D8B030D-6E8A-4147-A177-3AD203B41FA5}">
                      <a16:colId xmlns:a16="http://schemas.microsoft.com/office/drawing/2014/main" val="3567273811"/>
                    </a:ext>
                  </a:extLst>
                </a:gridCol>
                <a:gridCol w="2660441">
                  <a:extLst>
                    <a:ext uri="{9D8B030D-6E8A-4147-A177-3AD203B41FA5}">
                      <a16:colId xmlns:a16="http://schemas.microsoft.com/office/drawing/2014/main" val="892192696"/>
                    </a:ext>
                  </a:extLst>
                </a:gridCol>
              </a:tblGrid>
              <a:tr h="4041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문제인식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분석 주제 및 분석 방법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분석과 결과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  <a:ea typeface="+mj-ea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비즈니스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Tw Cen MT Condensed Extra Bold" panose="020B0803020202020204" pitchFamily="34" charset="0"/>
                          <a:ea typeface="+mj-ea"/>
                        </a:rPr>
                        <a:t>기대효과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Tw Cen MT Condensed Extra Bold" panose="020B0803020202020204" pitchFamily="34" charset="0"/>
                        <a:ea typeface="+mj-ea"/>
                        <a:cs typeface="Arial"/>
                        <a:sym typeface="Arial"/>
                      </a:endParaRP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bg1"/>
                          </a:solidFill>
                          <a:latin typeface="Tw Cen MT Condensed Extra Bold" panose="020B0803020202020204" pitchFamily="34" charset="0"/>
                          <a:ea typeface="+mj-ea"/>
                          <a:cs typeface="Arial"/>
                          <a:sym typeface="Arial"/>
                        </a:rPr>
                        <a:t>참고문헌 및 데이터 출처</a:t>
                      </a:r>
                    </a:p>
                  </a:txBody>
                  <a:tcPr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7859092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5ED67C3D-CC99-4DA8-A592-A256065A8835}"/>
              </a:ext>
            </a:extLst>
          </p:cNvPr>
          <p:cNvSpPr/>
          <p:nvPr/>
        </p:nvSpPr>
        <p:spPr>
          <a:xfrm>
            <a:off x="10363723" y="6528650"/>
            <a:ext cx="1819374" cy="329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2020 pink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FD9693"/>
      </a:accent1>
      <a:accent2>
        <a:srgbClr val="C76843"/>
      </a:accent2>
      <a:accent3>
        <a:srgbClr val="FDB483"/>
      </a:accent3>
      <a:accent4>
        <a:srgbClr val="FFE7E3"/>
      </a:accent4>
      <a:accent5>
        <a:srgbClr val="CF9999"/>
      </a:accent5>
      <a:accent6>
        <a:srgbClr val="F36657"/>
      </a:accent6>
      <a:hlink>
        <a:srgbClr val="262626"/>
      </a:hlink>
      <a:folHlink>
        <a:srgbClr val="26262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256</Words>
  <Application>Microsoft Office PowerPoint</Application>
  <PresentationFormat>와이드스크린</PresentationFormat>
  <Paragraphs>91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Berlin Sans FB Demi</vt:lpstr>
      <vt:lpstr>맑은 고딕</vt:lpstr>
      <vt:lpstr>THE정직</vt:lpstr>
      <vt:lpstr>HY견고딕</vt:lpstr>
      <vt:lpstr>Arial</vt:lpstr>
      <vt:lpstr>Tw Cen MT Condensed Extra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nam950221@naver.com</cp:lastModifiedBy>
  <cp:revision>32</cp:revision>
  <dcterms:created xsi:type="dcterms:W3CDTF">2020-04-05T23:47:55Z</dcterms:created>
  <dcterms:modified xsi:type="dcterms:W3CDTF">2020-09-18T10:13:06Z</dcterms:modified>
</cp:coreProperties>
</file>